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15186809351@163.com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E7356"/>
    <a:srgbClr val="971127"/>
    <a:srgbClr val="BD1530"/>
    <a:srgbClr val="BD1E3B"/>
    <a:srgbClr val="FF7200"/>
    <a:srgbClr val="9F2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91" autoAdjust="0"/>
  </p:normalViewPr>
  <p:slideViewPr>
    <p:cSldViewPr showGuides="1">
      <p:cViewPr varScale="1">
        <p:scale>
          <a:sx n="88" d="100"/>
          <a:sy n="88" d="100"/>
        </p:scale>
        <p:origin x="6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9C117-965C-42CF-8FF3-EDADAC37150B}" type="datetimeFigureOut">
              <a:rPr lang="zh-CN" altLang="en-US" smtClean="0"/>
              <a:t>2026/10/12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4AAF0-EE23-429D-9D30-86ABCC57FF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027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832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322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gradFill>
            <a:gsLst>
              <a:gs pos="3000">
                <a:srgbClr val="FF0000">
                  <a:alpha val="6000"/>
                </a:srgbClr>
              </a:gs>
              <a:gs pos="50000">
                <a:schemeClr val="bg1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EC290620-CA19-EFC0-9FC8-D77FAD3BD2B7}"/>
              </a:ext>
            </a:extLst>
          </p:cNvPr>
          <p:cNvGrpSpPr/>
          <p:nvPr userDrawn="1"/>
        </p:nvGrpSpPr>
        <p:grpSpPr>
          <a:xfrm>
            <a:off x="0" y="348697"/>
            <a:ext cx="505387" cy="318352"/>
            <a:chOff x="-50691" y="677106"/>
            <a:chExt cx="505387" cy="318352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CEEB352-2E8A-FED0-477F-5246A2D59F7B}"/>
                </a:ext>
              </a:extLst>
            </p:cNvPr>
            <p:cNvSpPr/>
            <p:nvPr/>
          </p:nvSpPr>
          <p:spPr>
            <a:xfrm>
              <a:off x="-50691" y="677107"/>
              <a:ext cx="386051" cy="31835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02DF771-F358-A8BA-6419-FF85B5977D99}"/>
                </a:ext>
              </a:extLst>
            </p:cNvPr>
            <p:cNvSpPr/>
            <p:nvPr/>
          </p:nvSpPr>
          <p:spPr>
            <a:xfrm>
              <a:off x="378707" y="677106"/>
              <a:ext cx="75989" cy="31835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828C8EF-7BED-E389-FBD6-8693F48F8D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231379"/>
            <a:ext cx="1413857" cy="42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46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id="{1C2382DB-58C3-D833-1F38-90BB8A44463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3ED8F782-A34A-7AF1-7DA7-614FE8C47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0" y="0"/>
              <a:ext cx="12192000" cy="6006749"/>
            </a:xfrm>
            <a:prstGeom prst="rect">
              <a:avLst/>
            </a:prstGeom>
            <a:gradFill>
              <a:gsLst>
                <a:gs pos="3000">
                  <a:srgbClr val="C00000"/>
                </a:gs>
                <a:gs pos="100000">
                  <a:srgbClr val="C00000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</p:grpSp>
      <p:sp>
        <p:nvSpPr>
          <p:cNvPr id="9" name="平行四边形 8">
            <a:extLst>
              <a:ext uri="{FF2B5EF4-FFF2-40B4-BE49-F238E27FC236}">
                <a16:creationId xmlns:a16="http://schemas.microsoft.com/office/drawing/2014/main" id="{BB65AD00-8A15-1693-E778-284E0746EA5A}"/>
              </a:ext>
            </a:extLst>
          </p:cNvPr>
          <p:cNvSpPr/>
          <p:nvPr/>
        </p:nvSpPr>
        <p:spPr>
          <a:xfrm>
            <a:off x="2063552" y="4077072"/>
            <a:ext cx="7992888" cy="564845"/>
          </a:xfrm>
          <a:prstGeom prst="parallelogram">
            <a:avLst>
              <a:gd name="adj" fmla="val 0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83000">
                <a:schemeClr val="bg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919536" y="1772816"/>
            <a:ext cx="83529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8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+mj-ea"/>
                <a:ea typeface="+mj-ea"/>
                <a:cs typeface="阿里巴巴普惠体" panose="00020600040101010101" pitchFamily="18" charset="-122"/>
              </a:rPr>
              <a:t>以坚强党性</a:t>
            </a:r>
            <a:endParaRPr lang="en-US" altLang="zh-CN" sz="88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+mj-ea"/>
              <a:ea typeface="+mj-ea"/>
              <a:cs typeface="阿里巴巴普惠体" panose="00020600040101010101" pitchFamily="18" charset="-122"/>
            </a:endParaRPr>
          </a:p>
          <a:p>
            <a:pPr algn="ctr"/>
            <a:r>
              <a:rPr lang="zh-CN" altLang="zh-CN" sz="8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+mj-ea"/>
                <a:ea typeface="+mj-ea"/>
                <a:cs typeface="阿里巴巴普惠体" panose="00020600040101010101" pitchFamily="18" charset="-122"/>
              </a:rPr>
              <a:t>树牢正确权力观</a:t>
            </a:r>
            <a:endParaRPr lang="zh-CN" altLang="en-US" sz="66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+mj-ea"/>
              <a:ea typeface="+mj-ea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063552" y="4649678"/>
            <a:ext cx="7992888" cy="45719"/>
          </a:xfrm>
          <a:prstGeom prst="roundRect">
            <a:avLst>
              <a:gd name="adj" fmla="val 50000"/>
            </a:avLst>
          </a:prstGeom>
          <a:gradFill>
            <a:gsLst>
              <a:gs pos="94000">
                <a:srgbClr val="C00000"/>
              </a:gs>
              <a:gs pos="0">
                <a:srgbClr val="FE735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gradFill>
                <a:gsLst>
                  <a:gs pos="94495">
                    <a:srgbClr val="850100"/>
                  </a:gs>
                  <a:gs pos="0">
                    <a:srgbClr val="FF7200"/>
                  </a:gs>
                  <a:gs pos="46000">
                    <a:srgbClr val="F50006"/>
                  </a:gs>
                </a:gsLst>
                <a:lin ang="5400000" scaled="1"/>
              </a:gra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ADCDF66-D8EF-C6C1-5DD1-E1C53CDC9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461464"/>
            <a:ext cx="2029441" cy="6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8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13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FE7356"/>
      </a:accent2>
      <a:accent3>
        <a:srgbClr val="C00000"/>
      </a:accent3>
      <a:accent4>
        <a:srgbClr val="FE7356"/>
      </a:accent4>
      <a:accent5>
        <a:srgbClr val="C00000"/>
      </a:accent5>
      <a:accent6>
        <a:srgbClr val="FE7356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3092</TotalTime>
  <Words>8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阿里巴巴普惠体</vt:lpstr>
      <vt:lpstr>Arial</vt:lpstr>
      <vt:lpstr>Calibri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</dc:title>
  <dc:creator>.</dc:creator>
  <cp:lastModifiedBy>dreamsummit</cp:lastModifiedBy>
  <cp:revision>107</cp:revision>
  <dcterms:created xsi:type="dcterms:W3CDTF">2022-11-04T07:41:59Z</dcterms:created>
  <dcterms:modified xsi:type="dcterms:W3CDTF">2026-10-12T00:49:07Z</dcterms:modified>
</cp:coreProperties>
</file>