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13078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B9B"/>
    <a:srgbClr val="FF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9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738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3D955-C98F-4396-B0B8-23F7E314213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16B0D-539A-4BF0-936C-DF260B641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755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3339702-B658-FD9D-978E-5A2377DFED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F5A44703-E422-9CE1-1111-37C37C740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0F6B5CC-6FBD-D96A-694D-81CF1EB34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FB67B5A-14B1-455C-BBC5-E37591031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C6A1952-8FA6-4725-2FA2-5E49D4AA7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10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21A4C22-2D80-576F-CD43-D9F811A5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143EE90-F997-8BD0-1D58-1A1FC8B3F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26A1D81-306D-28EB-A0D9-A84F6D954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461865E-ED4A-E285-73CB-B99366B44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0580056-C76B-EEBD-7C3D-991BB638C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208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B76FD80-0310-1438-3C5C-E8DADFDEA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8217321-4B63-24BE-0C5D-481FC2BAF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60DFC9D-28E3-6A31-19DC-7E0B9411B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AE000FA-AD4B-AC37-17DA-C14FFA171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9C38406-C088-F2F6-8CD6-6E374CFC2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085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7A2A9DF-9D80-0AE1-976F-62074B613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9B106164-068F-29C2-9261-126D6CE32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5AC9A06-544D-B63C-9BB6-534DD29EB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C703BEA-8C8A-78D4-77ED-1A443821C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02BB29B-A7ED-EB82-75E7-F25CFDBBE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9016196-182A-D54B-C80A-895F97409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535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44274DC-A66C-C0E1-AA69-BE2E4558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6C96559-AA4C-2CF2-8C1F-37FAAFD62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891C0ACB-4F5C-8604-33D1-78D2808F6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A36B1F31-933F-4F76-DEEE-C380D8E74E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46EC703F-5F5E-93F9-4E2D-6C4E1CAD35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52162D1-565E-0274-CE73-1A6494FEE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21C75673-04CC-F9B1-F582-6A50E4493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B5229318-02A5-27C0-222C-8850C27C5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7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120F87A-F747-5653-8AA8-04B7B0423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70D6BF75-BF66-161D-7288-86A332DA0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5A23BF2F-B991-F120-292C-BC7B012E7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A9BC5006-45FC-E975-E776-9D0DDDD7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30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A5FB103A-F4E4-1C37-AD71-AF2E740E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6763B591-C3F3-1BE4-C985-F7CCDA7EC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DF574BC3-A608-E96C-FE62-16E4A6DA3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26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7DA62E9-1DE1-52B6-5ED5-33BEF37C1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EB2E96A-B1F4-E81A-EC8E-593F841BC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AE420395-5205-3E75-3FE6-FC264E73F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71E0B16-5EEA-57E7-44FC-3753A5426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09A772A-ED95-8F74-D3FC-C6870F92C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9B4AFBB-E4BA-F3E3-2046-22A531601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99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08496BA-EA81-0750-A54F-788832DC0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0FC09E0B-BBF6-71EC-B19C-AC8C69BD7B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E83CB0D8-8060-274B-AF67-872DCE041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06177C9-1661-4871-1B79-0082EA86B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074D174-91A0-1606-663B-E6D0E49C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974F243-5259-DBF4-5DDE-B67A8CC5E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167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87B9078-E2DA-F7B5-089C-6B60DE617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00282CB2-739F-A353-7294-96375842F5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4DCE4EA-7FD5-7219-D814-4BAD73220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8AD8257-36CF-1F94-F75A-C3E197A47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D27B57F-BB35-B113-9785-CC12A2681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882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F235CC4A-33B1-6925-87B8-5879C69854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DB4C54F-5FBE-C5EB-1235-B20037FF9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34FD93E-455F-B0E6-3D5D-C28E963F7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25C00E5-CF0E-99DE-6B1A-187E05D81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0069750-ECE2-0CF5-02E8-99DB3D26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78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6D14CFB0-582B-5613-7682-6DBD6D18F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25240A4-0F94-BE5D-C9AF-E8086E628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F4C5A73-CFA1-5FE6-FF1D-73FB537A9B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FCBE-CC37-411A-A8B5-4771FFF3479D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4281C04-B0E4-E685-BEDE-61B22C66A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8293799-7DF6-ABF6-A432-DF5B40CA88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622EA-975A-4203-A97E-F56AF980FD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68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-1" y="0"/>
            <a:ext cx="12192001" cy="6858000"/>
            <a:chOff x="0" y="0"/>
            <a:chExt cx="9144000" cy="5143500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340757"/>
              <a:ext cx="9144000" cy="3802743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/>
            <a:stretch/>
          </p:blipFill>
          <p:spPr>
            <a:xfrm>
              <a:off x="0" y="0"/>
              <a:ext cx="9144000" cy="3563257"/>
            </a:xfrm>
            <a:prstGeom prst="rect">
              <a:avLst/>
            </a:prstGeom>
          </p:spPr>
        </p:pic>
      </p:grpSp>
      <p:sp>
        <p:nvSpPr>
          <p:cNvPr id="3" name="圆角矩形 2"/>
          <p:cNvSpPr/>
          <p:nvPr/>
        </p:nvSpPr>
        <p:spPr>
          <a:xfrm>
            <a:off x="467096" y="1187532"/>
            <a:ext cx="11257808" cy="313530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161242" y="1751417"/>
            <a:ext cx="9869516" cy="2007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45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</a:t>
            </a:r>
            <a:r>
              <a:rPr lang="en-US" altLang="zh-CN" sz="45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45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支部建在连上</a:t>
            </a:r>
            <a:r>
              <a:rPr lang="en-US" altLang="zh-CN" sz="45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zh-CN" sz="45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到</a:t>
            </a:r>
            <a:r>
              <a:rPr lang="en-US" altLang="zh-CN" sz="45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45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刀刃向内</a:t>
            </a:r>
            <a:r>
              <a:rPr lang="en-US" altLang="zh-CN" sz="45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zh-CN" sz="45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：斗争精神在党建视域下的传承与升华</a:t>
            </a:r>
            <a:endParaRPr lang="zh-CN" altLang="en-US" sz="4500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638" y="4440591"/>
            <a:ext cx="1034725" cy="31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10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FF1F1F"/>
      </a:accent2>
      <a:accent3>
        <a:srgbClr val="FF7F7F"/>
      </a:accent3>
      <a:accent4>
        <a:srgbClr val="008000"/>
      </a:accent4>
      <a:accent5>
        <a:srgbClr val="1C26E8"/>
      </a:accent5>
      <a:accent6>
        <a:srgbClr val="0944EB"/>
      </a:accent6>
      <a:hlink>
        <a:srgbClr val="0563C1"/>
      </a:hlink>
      <a:folHlink>
        <a:srgbClr val="954F72"/>
      </a:folHlink>
    </a:clrScheme>
    <a:fontScheme name="cqtuiphz">
      <a:majorFont>
        <a:latin typeface="思源黑体 CN Normal" panose="020F0302020204030204"/>
        <a:ea typeface="思源黑体 CN Normal"/>
        <a:cs typeface=""/>
      </a:majorFont>
      <a:minorFont>
        <a:latin typeface="思源黑体 CN Normal" panose="020F0502020204030204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25</Words>
  <Application>Microsoft Office PowerPoint</Application>
  <PresentationFormat>自定义</PresentationFormat>
  <Paragraphs>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燚 肖</dc:creator>
  <cp:lastModifiedBy>DELL</cp:lastModifiedBy>
  <cp:revision>133</cp:revision>
  <dcterms:created xsi:type="dcterms:W3CDTF">2023-12-28T02:38:49Z</dcterms:created>
  <dcterms:modified xsi:type="dcterms:W3CDTF">2026-10-14T02:29:45Z</dcterms:modified>
</cp:coreProperties>
</file>