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</p:sldIdLst>
  <p:sldSz cx="9334500" cy="52482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5D5D"/>
    <a:srgbClr val="F4BE87"/>
    <a:srgbClr val="FEE8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54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6337ED8D-A4F9-3075-0ADF-77F6DF395A3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125"/>
          <a:stretch/>
        </p:blipFill>
        <p:spPr>
          <a:xfrm>
            <a:off x="0" y="3061494"/>
            <a:ext cx="9334500" cy="2186781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6E21413A-4B5D-2AD9-8F8B-DB1EEA4C43E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5853"/>
            <a:ext cx="9334500" cy="4665133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E3F00636-19D5-1467-3F82-0F1F57B25F6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313"/>
          <a:stretch/>
        </p:blipFill>
        <p:spPr>
          <a:xfrm>
            <a:off x="0" y="0"/>
            <a:ext cx="9334500" cy="1151705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CD4F0653-737F-34F1-47BA-E4624248F9D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686" b="43752"/>
          <a:stretch/>
        </p:blipFill>
        <p:spPr>
          <a:xfrm>
            <a:off x="0" y="1151705"/>
            <a:ext cx="9334500" cy="1909789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55D0560E-7ADD-1FD4-82CB-6D542FB4F64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4022" y="3969254"/>
            <a:ext cx="1790478" cy="1271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753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CABA89C2-F402-F048-A915-9116EB73B4D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125"/>
          <a:stretch/>
        </p:blipFill>
        <p:spPr>
          <a:xfrm>
            <a:off x="0" y="3061494"/>
            <a:ext cx="9334500" cy="2186781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FF488C7A-EC81-108F-E6FB-158CB53A2E4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5853"/>
            <a:ext cx="9334500" cy="4665133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B6B05CE3-1049-B4C9-BE69-28D1B73687D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313"/>
          <a:stretch/>
        </p:blipFill>
        <p:spPr>
          <a:xfrm>
            <a:off x="0" y="0"/>
            <a:ext cx="9334500" cy="1151705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F284206F-FD95-D6FC-657F-DF9E09EF3A6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686" b="43752"/>
          <a:stretch/>
        </p:blipFill>
        <p:spPr>
          <a:xfrm>
            <a:off x="0" y="1151705"/>
            <a:ext cx="9334500" cy="190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360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495085F5-91A7-B623-FFC4-3977391940E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125"/>
          <a:stretch/>
        </p:blipFill>
        <p:spPr>
          <a:xfrm>
            <a:off x="0" y="3061494"/>
            <a:ext cx="9334500" cy="2186781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96F61707-A50A-27F5-BD36-DBEF9FF8EA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313"/>
          <a:stretch/>
        </p:blipFill>
        <p:spPr>
          <a:xfrm>
            <a:off x="0" y="0"/>
            <a:ext cx="9334500" cy="1151705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6712B1D3-0C51-5E40-8AC5-9E121CA487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686" b="43752"/>
          <a:stretch/>
        </p:blipFill>
        <p:spPr>
          <a:xfrm>
            <a:off x="0" y="1151705"/>
            <a:ext cx="9334500" cy="190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854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722D246-4C12-7F5D-4007-9EF1E7697C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747" y="279422"/>
            <a:ext cx="8051006" cy="1014424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9C6B993-0AD4-6E73-CED6-A3002EF560F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1747" y="1397110"/>
            <a:ext cx="3967163" cy="332998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84C89491-EB5F-70CD-D20C-1FB04DAD5B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5590" y="1397110"/>
            <a:ext cx="3967163" cy="332998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A376A36-3FA3-BC94-6EBF-A887C78B13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41747" y="4864374"/>
            <a:ext cx="2100263" cy="279422"/>
          </a:xfrm>
          <a:prstGeom prst="rect">
            <a:avLst/>
          </a:prstGeom>
        </p:spPr>
        <p:txBody>
          <a:bodyPr/>
          <a:lstStyle/>
          <a:p>
            <a:fld id="{A7F5C242-7D9D-4191-AB2C-B000D2E8E71D}" type="datetimeFigureOut">
              <a:rPr lang="zh-CN" altLang="en-US" smtClean="0"/>
              <a:t>2026/10/19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DE44F41-96EC-0C19-5DCC-EAD52F32F3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92053" y="4864374"/>
            <a:ext cx="3150394" cy="279422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D6FF3FE-1C5F-B7ED-9D36-911AFAE357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92490" y="4864374"/>
            <a:ext cx="2100263" cy="279422"/>
          </a:xfrm>
          <a:prstGeom prst="rect">
            <a:avLst/>
          </a:prstGeom>
        </p:spPr>
        <p:txBody>
          <a:bodyPr/>
          <a:lstStyle/>
          <a:p>
            <a:fld id="{331E307E-841E-4226-9595-C82125E2EEE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7267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8A888BE-C162-80C8-88EF-9BC05BE4E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963" y="279422"/>
            <a:ext cx="8051006" cy="1014424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CD8D2A1-A95F-0A20-5F67-1DCC3C4873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2963" y="1286556"/>
            <a:ext cx="3948931" cy="6305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37" b="1"/>
            </a:lvl1pPr>
            <a:lvl2pPr marL="349895" indent="0">
              <a:buNone/>
              <a:defRPr sz="1531" b="1"/>
            </a:lvl2pPr>
            <a:lvl3pPr marL="699790" indent="0">
              <a:buNone/>
              <a:defRPr sz="1378" b="1"/>
            </a:lvl3pPr>
            <a:lvl4pPr marL="1049685" indent="0">
              <a:buNone/>
              <a:defRPr sz="1224" b="1"/>
            </a:lvl4pPr>
            <a:lvl5pPr marL="1399581" indent="0">
              <a:buNone/>
              <a:defRPr sz="1224" b="1"/>
            </a:lvl5pPr>
            <a:lvl6pPr marL="1749476" indent="0">
              <a:buNone/>
              <a:defRPr sz="1224" b="1"/>
            </a:lvl6pPr>
            <a:lvl7pPr marL="2099371" indent="0">
              <a:buNone/>
              <a:defRPr sz="1224" b="1"/>
            </a:lvl7pPr>
            <a:lvl8pPr marL="2449266" indent="0">
              <a:buNone/>
              <a:defRPr sz="1224" b="1"/>
            </a:lvl8pPr>
            <a:lvl9pPr marL="2799161" indent="0">
              <a:buNone/>
              <a:defRPr sz="1224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64041EF9-97E0-FC70-809F-6F2130A9CF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2963" y="1917078"/>
            <a:ext cx="3948931" cy="281973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FC8E5D6C-872C-B802-44B1-E8715554CE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725591" y="1286556"/>
            <a:ext cx="3968378" cy="6305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37" b="1"/>
            </a:lvl1pPr>
            <a:lvl2pPr marL="349895" indent="0">
              <a:buNone/>
              <a:defRPr sz="1531" b="1"/>
            </a:lvl2pPr>
            <a:lvl3pPr marL="699790" indent="0">
              <a:buNone/>
              <a:defRPr sz="1378" b="1"/>
            </a:lvl3pPr>
            <a:lvl4pPr marL="1049685" indent="0">
              <a:buNone/>
              <a:defRPr sz="1224" b="1"/>
            </a:lvl4pPr>
            <a:lvl5pPr marL="1399581" indent="0">
              <a:buNone/>
              <a:defRPr sz="1224" b="1"/>
            </a:lvl5pPr>
            <a:lvl6pPr marL="1749476" indent="0">
              <a:buNone/>
              <a:defRPr sz="1224" b="1"/>
            </a:lvl6pPr>
            <a:lvl7pPr marL="2099371" indent="0">
              <a:buNone/>
              <a:defRPr sz="1224" b="1"/>
            </a:lvl7pPr>
            <a:lvl8pPr marL="2449266" indent="0">
              <a:buNone/>
              <a:defRPr sz="1224" b="1"/>
            </a:lvl8pPr>
            <a:lvl9pPr marL="2799161" indent="0">
              <a:buNone/>
              <a:defRPr sz="1224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77F6782C-FD3C-1129-5D68-F364893686B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725591" y="1917078"/>
            <a:ext cx="3968378" cy="281973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5E9C7074-B179-61D4-527B-21609FB4743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41747" y="4864374"/>
            <a:ext cx="2100263" cy="279422"/>
          </a:xfrm>
          <a:prstGeom prst="rect">
            <a:avLst/>
          </a:prstGeom>
        </p:spPr>
        <p:txBody>
          <a:bodyPr/>
          <a:lstStyle/>
          <a:p>
            <a:fld id="{A7F5C242-7D9D-4191-AB2C-B000D2E8E71D}" type="datetimeFigureOut">
              <a:rPr lang="zh-CN" altLang="en-US" smtClean="0"/>
              <a:t>2026/10/19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82CDD6A9-C6DD-9404-31B4-F05414CFBA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92053" y="4864374"/>
            <a:ext cx="3150394" cy="279422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536D4744-D86D-1416-B672-5B28CC494D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92490" y="4864374"/>
            <a:ext cx="2100263" cy="279422"/>
          </a:xfrm>
          <a:prstGeom prst="rect">
            <a:avLst/>
          </a:prstGeom>
        </p:spPr>
        <p:txBody>
          <a:bodyPr/>
          <a:lstStyle/>
          <a:p>
            <a:fld id="{331E307E-841E-4226-9595-C82125E2EEE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5161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70930B9-1135-21F0-48BF-E0ECB4B6C3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747" y="279422"/>
            <a:ext cx="8051006" cy="1014424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E1BD8C70-400E-AC58-19B0-6A20406E302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41747" y="4864374"/>
            <a:ext cx="2100263" cy="279422"/>
          </a:xfrm>
          <a:prstGeom prst="rect">
            <a:avLst/>
          </a:prstGeom>
        </p:spPr>
        <p:txBody>
          <a:bodyPr/>
          <a:lstStyle/>
          <a:p>
            <a:fld id="{A7F5C242-7D9D-4191-AB2C-B000D2E8E71D}" type="datetimeFigureOut">
              <a:rPr lang="zh-CN" altLang="en-US" smtClean="0"/>
              <a:t>2026/10/19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425BC305-DC75-57FF-B9C0-1C5D99AC2B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92053" y="4864374"/>
            <a:ext cx="3150394" cy="279422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06CA332D-FF45-A7A7-7A97-EF26440673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92490" y="4864374"/>
            <a:ext cx="2100263" cy="279422"/>
          </a:xfrm>
          <a:prstGeom prst="rect">
            <a:avLst/>
          </a:prstGeom>
        </p:spPr>
        <p:txBody>
          <a:bodyPr/>
          <a:lstStyle/>
          <a:p>
            <a:fld id="{331E307E-841E-4226-9595-C82125E2EEE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7091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801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F24BD0D-59C9-398F-D387-22CABD5182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963" y="349885"/>
            <a:ext cx="3010619" cy="1224598"/>
          </a:xfrm>
          <a:prstGeom prst="rect">
            <a:avLst/>
          </a:prstGeom>
        </p:spPr>
        <p:txBody>
          <a:bodyPr anchor="b"/>
          <a:lstStyle>
            <a:lvl1pPr>
              <a:defRPr sz="2449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A535AE2-9CED-FD31-2E6F-3F165D261D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68378" y="755655"/>
            <a:ext cx="4725591" cy="3729677"/>
          </a:xfrm>
          <a:prstGeom prst="rect">
            <a:avLst/>
          </a:prstGeom>
        </p:spPr>
        <p:txBody>
          <a:bodyPr/>
          <a:lstStyle>
            <a:lvl1pPr>
              <a:defRPr sz="2449"/>
            </a:lvl1pPr>
            <a:lvl2pPr>
              <a:defRPr sz="2143"/>
            </a:lvl2pPr>
            <a:lvl3pPr>
              <a:defRPr sz="1837"/>
            </a:lvl3pPr>
            <a:lvl4pPr>
              <a:defRPr sz="1531"/>
            </a:lvl4pPr>
            <a:lvl5pPr>
              <a:defRPr sz="1531"/>
            </a:lvl5pPr>
            <a:lvl6pPr>
              <a:defRPr sz="1531"/>
            </a:lvl6pPr>
            <a:lvl7pPr>
              <a:defRPr sz="1531"/>
            </a:lvl7pPr>
            <a:lvl8pPr>
              <a:defRPr sz="1531"/>
            </a:lvl8pPr>
            <a:lvl9pPr>
              <a:defRPr sz="1531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AFA26169-CFF5-7D71-4309-10091C65B8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2963" y="1574482"/>
            <a:ext cx="3010619" cy="291692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24"/>
            </a:lvl1pPr>
            <a:lvl2pPr marL="349895" indent="0">
              <a:buNone/>
              <a:defRPr sz="1071"/>
            </a:lvl2pPr>
            <a:lvl3pPr marL="699790" indent="0">
              <a:buNone/>
              <a:defRPr sz="918"/>
            </a:lvl3pPr>
            <a:lvl4pPr marL="1049685" indent="0">
              <a:buNone/>
              <a:defRPr sz="765"/>
            </a:lvl4pPr>
            <a:lvl5pPr marL="1399581" indent="0">
              <a:buNone/>
              <a:defRPr sz="765"/>
            </a:lvl5pPr>
            <a:lvl6pPr marL="1749476" indent="0">
              <a:buNone/>
              <a:defRPr sz="765"/>
            </a:lvl6pPr>
            <a:lvl7pPr marL="2099371" indent="0">
              <a:buNone/>
              <a:defRPr sz="765"/>
            </a:lvl7pPr>
            <a:lvl8pPr marL="2449266" indent="0">
              <a:buNone/>
              <a:defRPr sz="765"/>
            </a:lvl8pPr>
            <a:lvl9pPr marL="2799161" indent="0">
              <a:buNone/>
              <a:defRPr sz="765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F4A7DD5-0601-59BB-D0F1-982E2AE2605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41747" y="4864374"/>
            <a:ext cx="2100263" cy="279422"/>
          </a:xfrm>
          <a:prstGeom prst="rect">
            <a:avLst/>
          </a:prstGeom>
        </p:spPr>
        <p:txBody>
          <a:bodyPr/>
          <a:lstStyle/>
          <a:p>
            <a:fld id="{A7F5C242-7D9D-4191-AB2C-B000D2E8E71D}" type="datetimeFigureOut">
              <a:rPr lang="zh-CN" altLang="en-US" smtClean="0"/>
              <a:t>2026/10/19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F8ABE54-35FE-1DDD-EE2F-8FC7BD5920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92053" y="4864374"/>
            <a:ext cx="3150394" cy="279422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66E07F6-49E5-C259-994A-F67F3600F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92490" y="4864374"/>
            <a:ext cx="2100263" cy="279422"/>
          </a:xfrm>
          <a:prstGeom prst="rect">
            <a:avLst/>
          </a:prstGeom>
        </p:spPr>
        <p:txBody>
          <a:bodyPr/>
          <a:lstStyle/>
          <a:p>
            <a:fld id="{331E307E-841E-4226-9595-C82125E2EEE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9117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A0608EF-4A27-C00E-F27B-7AD0ED745D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963" y="349885"/>
            <a:ext cx="3010619" cy="1224598"/>
          </a:xfrm>
          <a:prstGeom prst="rect">
            <a:avLst/>
          </a:prstGeom>
        </p:spPr>
        <p:txBody>
          <a:bodyPr anchor="b"/>
          <a:lstStyle>
            <a:lvl1pPr>
              <a:defRPr sz="2449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62F02EBB-BB6F-B569-AAD2-A877B546EB8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968378" y="755655"/>
            <a:ext cx="4725591" cy="37296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49"/>
            </a:lvl1pPr>
            <a:lvl2pPr marL="349895" indent="0">
              <a:buNone/>
              <a:defRPr sz="2143"/>
            </a:lvl2pPr>
            <a:lvl3pPr marL="699790" indent="0">
              <a:buNone/>
              <a:defRPr sz="1837"/>
            </a:lvl3pPr>
            <a:lvl4pPr marL="1049685" indent="0">
              <a:buNone/>
              <a:defRPr sz="1531"/>
            </a:lvl4pPr>
            <a:lvl5pPr marL="1399581" indent="0">
              <a:buNone/>
              <a:defRPr sz="1531"/>
            </a:lvl5pPr>
            <a:lvl6pPr marL="1749476" indent="0">
              <a:buNone/>
              <a:defRPr sz="1531"/>
            </a:lvl6pPr>
            <a:lvl7pPr marL="2099371" indent="0">
              <a:buNone/>
              <a:defRPr sz="1531"/>
            </a:lvl7pPr>
            <a:lvl8pPr marL="2449266" indent="0">
              <a:buNone/>
              <a:defRPr sz="1531"/>
            </a:lvl8pPr>
            <a:lvl9pPr marL="2799161" indent="0">
              <a:buNone/>
              <a:defRPr sz="1531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973DDF33-7760-3EBC-3CCE-1B86F58AA4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2963" y="1574482"/>
            <a:ext cx="3010619" cy="291692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24"/>
            </a:lvl1pPr>
            <a:lvl2pPr marL="349895" indent="0">
              <a:buNone/>
              <a:defRPr sz="1071"/>
            </a:lvl2pPr>
            <a:lvl3pPr marL="699790" indent="0">
              <a:buNone/>
              <a:defRPr sz="918"/>
            </a:lvl3pPr>
            <a:lvl4pPr marL="1049685" indent="0">
              <a:buNone/>
              <a:defRPr sz="765"/>
            </a:lvl4pPr>
            <a:lvl5pPr marL="1399581" indent="0">
              <a:buNone/>
              <a:defRPr sz="765"/>
            </a:lvl5pPr>
            <a:lvl6pPr marL="1749476" indent="0">
              <a:buNone/>
              <a:defRPr sz="765"/>
            </a:lvl6pPr>
            <a:lvl7pPr marL="2099371" indent="0">
              <a:buNone/>
              <a:defRPr sz="765"/>
            </a:lvl7pPr>
            <a:lvl8pPr marL="2449266" indent="0">
              <a:buNone/>
              <a:defRPr sz="765"/>
            </a:lvl8pPr>
            <a:lvl9pPr marL="2799161" indent="0">
              <a:buNone/>
              <a:defRPr sz="765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D8EB963-0A43-AEE2-34B2-B08696D4473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41747" y="4864374"/>
            <a:ext cx="2100263" cy="279422"/>
          </a:xfrm>
          <a:prstGeom prst="rect">
            <a:avLst/>
          </a:prstGeom>
        </p:spPr>
        <p:txBody>
          <a:bodyPr/>
          <a:lstStyle/>
          <a:p>
            <a:fld id="{A7F5C242-7D9D-4191-AB2C-B000D2E8E71D}" type="datetimeFigureOut">
              <a:rPr lang="zh-CN" altLang="en-US" smtClean="0"/>
              <a:t>2026/10/19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0EEB883-B8DC-4893-4ADE-0ED08759F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92053" y="4864374"/>
            <a:ext cx="3150394" cy="279422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D51C345-6094-508B-4B58-926F0BE695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92490" y="4864374"/>
            <a:ext cx="2100263" cy="279422"/>
          </a:xfrm>
          <a:prstGeom prst="rect">
            <a:avLst/>
          </a:prstGeom>
        </p:spPr>
        <p:txBody>
          <a:bodyPr/>
          <a:lstStyle/>
          <a:p>
            <a:fld id="{331E307E-841E-4226-9595-C82125E2EEE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2081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CE36695-E3BB-5AEA-0386-886497702B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747" y="279422"/>
            <a:ext cx="8051006" cy="1014424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A9F16091-FADB-7F5E-3D78-DA8531D000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41747" y="1397110"/>
            <a:ext cx="8051006" cy="332998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03F2F2A-EF1F-579B-0CEA-08B64E7B9FD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41747" y="4864374"/>
            <a:ext cx="2100263" cy="279422"/>
          </a:xfrm>
          <a:prstGeom prst="rect">
            <a:avLst/>
          </a:prstGeom>
        </p:spPr>
        <p:txBody>
          <a:bodyPr/>
          <a:lstStyle/>
          <a:p>
            <a:fld id="{A7F5C242-7D9D-4191-AB2C-B000D2E8E71D}" type="datetimeFigureOut">
              <a:rPr lang="zh-CN" altLang="en-US" smtClean="0"/>
              <a:t>2026/10/19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DF234E4-6EA2-0687-88A4-223F8D2ADB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92053" y="4864374"/>
            <a:ext cx="3150394" cy="279422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4C296C7-C5D6-6151-A33F-70F86C2BC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92490" y="4864374"/>
            <a:ext cx="2100263" cy="279422"/>
          </a:xfrm>
          <a:prstGeom prst="rect">
            <a:avLst/>
          </a:prstGeom>
        </p:spPr>
        <p:txBody>
          <a:bodyPr/>
          <a:lstStyle/>
          <a:p>
            <a:fld id="{331E307E-841E-4226-9595-C82125E2EEE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800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549B444E-3076-3DEF-9CBD-360F4BD1D7B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80001" y="279422"/>
            <a:ext cx="2012752" cy="4447670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2C1FEB1E-2D0F-686F-C86F-314F2BD0C3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41747" y="279422"/>
            <a:ext cx="5921573" cy="444767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12011AD-46C1-C627-14DA-E8FC29C4685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41747" y="4864374"/>
            <a:ext cx="2100263" cy="279422"/>
          </a:xfrm>
          <a:prstGeom prst="rect">
            <a:avLst/>
          </a:prstGeom>
        </p:spPr>
        <p:txBody>
          <a:bodyPr/>
          <a:lstStyle/>
          <a:p>
            <a:fld id="{A7F5C242-7D9D-4191-AB2C-B000D2E8E71D}" type="datetimeFigureOut">
              <a:rPr lang="zh-CN" altLang="en-US" smtClean="0"/>
              <a:t>2026/10/19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A8C41C7-F182-0480-BF30-4AE0FC221A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92053" y="4864374"/>
            <a:ext cx="3150394" cy="279422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2332D11-865A-CADF-41A9-7A02A5AA4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92490" y="4864374"/>
            <a:ext cx="2100263" cy="279422"/>
          </a:xfrm>
          <a:prstGeom prst="rect">
            <a:avLst/>
          </a:prstGeom>
        </p:spPr>
        <p:txBody>
          <a:bodyPr/>
          <a:lstStyle/>
          <a:p>
            <a:fld id="{331E307E-841E-4226-9595-C82125E2EEE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5822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19A52848-8681-EF81-0D9E-52E6D885E662}"/>
              </a:ext>
            </a:extLst>
          </p:cNvPr>
          <p:cNvGrpSpPr/>
          <p:nvPr userDrawn="1"/>
        </p:nvGrpSpPr>
        <p:grpSpPr>
          <a:xfrm>
            <a:off x="0" y="0"/>
            <a:ext cx="9334500" cy="5248275"/>
            <a:chOff x="0" y="0"/>
            <a:chExt cx="12192000" cy="6858000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8D075E4D-0801-27D9-F3DD-661BB3EB6F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3125"/>
            <a:stretch/>
          </p:blipFill>
          <p:spPr>
            <a:xfrm>
              <a:off x="0" y="4000500"/>
              <a:ext cx="12192000" cy="2857500"/>
            </a:xfrm>
            <a:prstGeom prst="rect">
              <a:avLst/>
            </a:prstGeom>
          </p:spPr>
        </p:pic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5AA4EEA4-4B3D-19B4-CD25-31F7357647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752475"/>
              <a:ext cx="12192000" cy="6096000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CF40A611-6AFC-D6A6-B96F-397C0BCB38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75313"/>
            <a:stretch/>
          </p:blipFill>
          <p:spPr>
            <a:xfrm>
              <a:off x="0" y="0"/>
              <a:ext cx="12192000" cy="1504950"/>
            </a:xfrm>
            <a:prstGeom prst="rect">
              <a:avLst/>
            </a:prstGeom>
          </p:spPr>
        </p:pic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D2410603-FD57-9794-6B17-7BA848B18B9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4686" b="43752"/>
            <a:stretch/>
          </p:blipFill>
          <p:spPr>
            <a:xfrm>
              <a:off x="0" y="1504950"/>
              <a:ext cx="12192000" cy="2495550"/>
            </a:xfrm>
            <a:prstGeom prst="rect">
              <a:avLst/>
            </a:prstGeom>
          </p:spPr>
        </p:pic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497BC0FA-72D0-AE9A-821B-76193F59637B}"/>
                </a:ext>
              </a:extLst>
            </p:cNvPr>
            <p:cNvSpPr/>
            <p:nvPr/>
          </p:nvSpPr>
          <p:spPr>
            <a:xfrm>
              <a:off x="0" y="381000"/>
              <a:ext cx="12192000" cy="60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78"/>
            </a:p>
          </p:txBody>
        </p:sp>
      </p:grpSp>
      <p:pic>
        <p:nvPicPr>
          <p:cNvPr id="8" name="图片 7">
            <a:extLst>
              <a:ext uri="{FF2B5EF4-FFF2-40B4-BE49-F238E27FC236}">
                <a16:creationId xmlns:a16="http://schemas.microsoft.com/office/drawing/2014/main" id="{0BE8863B-E46C-D043-4950-237F354F314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436" y="403984"/>
            <a:ext cx="691292" cy="491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840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78728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699790" rtl="0" eaLnBrk="1" latinLnBrk="0" hangingPunct="1">
        <a:lnSpc>
          <a:spcPct val="90000"/>
        </a:lnSpc>
        <a:spcBef>
          <a:spcPct val="0"/>
        </a:spcBef>
        <a:buNone/>
        <a:defRPr sz="33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4948" indent="-174948" algn="l" defTabSz="699790" rtl="0" eaLnBrk="1" latinLnBrk="0" hangingPunct="1">
        <a:lnSpc>
          <a:spcPct val="90000"/>
        </a:lnSpc>
        <a:spcBef>
          <a:spcPts val="765"/>
        </a:spcBef>
        <a:buFont typeface="Arial" panose="020B0604020202020204" pitchFamily="34" charset="0"/>
        <a:buChar char="•"/>
        <a:defRPr sz="2143" kern="1200">
          <a:solidFill>
            <a:schemeClr val="tx1"/>
          </a:solidFill>
          <a:latin typeface="+mn-lt"/>
          <a:ea typeface="+mn-ea"/>
          <a:cs typeface="+mn-cs"/>
        </a:defRPr>
      </a:lvl1pPr>
      <a:lvl2pPr marL="524843" indent="-174948" algn="l" defTabSz="699790" rtl="0" eaLnBrk="1" latinLnBrk="0" hangingPunct="1">
        <a:lnSpc>
          <a:spcPct val="90000"/>
        </a:lnSpc>
        <a:spcBef>
          <a:spcPts val="383"/>
        </a:spcBef>
        <a:buFont typeface="Arial" panose="020B0604020202020204" pitchFamily="34" charset="0"/>
        <a:buChar char="•"/>
        <a:defRPr sz="1837" kern="1200">
          <a:solidFill>
            <a:schemeClr val="tx1"/>
          </a:solidFill>
          <a:latin typeface="+mn-lt"/>
          <a:ea typeface="+mn-ea"/>
          <a:cs typeface="+mn-cs"/>
        </a:defRPr>
      </a:lvl2pPr>
      <a:lvl3pPr marL="874738" indent="-174948" algn="l" defTabSz="699790" rtl="0" eaLnBrk="1" latinLnBrk="0" hangingPunct="1">
        <a:lnSpc>
          <a:spcPct val="90000"/>
        </a:lnSpc>
        <a:spcBef>
          <a:spcPts val="383"/>
        </a:spcBef>
        <a:buFont typeface="Arial" panose="020B0604020202020204" pitchFamily="34" charset="0"/>
        <a:buChar char="•"/>
        <a:defRPr sz="1531" kern="1200">
          <a:solidFill>
            <a:schemeClr val="tx1"/>
          </a:solidFill>
          <a:latin typeface="+mn-lt"/>
          <a:ea typeface="+mn-ea"/>
          <a:cs typeface="+mn-cs"/>
        </a:defRPr>
      </a:lvl3pPr>
      <a:lvl4pPr marL="1224633" indent="-174948" algn="l" defTabSz="699790" rtl="0" eaLnBrk="1" latinLnBrk="0" hangingPunct="1">
        <a:lnSpc>
          <a:spcPct val="90000"/>
        </a:lnSpc>
        <a:spcBef>
          <a:spcPts val="383"/>
        </a:spcBef>
        <a:buFont typeface="Arial" panose="020B0604020202020204" pitchFamily="34" charset="0"/>
        <a:buChar char="•"/>
        <a:defRPr sz="1378" kern="1200">
          <a:solidFill>
            <a:schemeClr val="tx1"/>
          </a:solidFill>
          <a:latin typeface="+mn-lt"/>
          <a:ea typeface="+mn-ea"/>
          <a:cs typeface="+mn-cs"/>
        </a:defRPr>
      </a:lvl4pPr>
      <a:lvl5pPr marL="1574528" indent="-174948" algn="l" defTabSz="699790" rtl="0" eaLnBrk="1" latinLnBrk="0" hangingPunct="1">
        <a:lnSpc>
          <a:spcPct val="90000"/>
        </a:lnSpc>
        <a:spcBef>
          <a:spcPts val="383"/>
        </a:spcBef>
        <a:buFont typeface="Arial" panose="020B0604020202020204" pitchFamily="34" charset="0"/>
        <a:buChar char="•"/>
        <a:defRPr sz="1378" kern="1200">
          <a:solidFill>
            <a:schemeClr val="tx1"/>
          </a:solidFill>
          <a:latin typeface="+mn-lt"/>
          <a:ea typeface="+mn-ea"/>
          <a:cs typeface="+mn-cs"/>
        </a:defRPr>
      </a:lvl5pPr>
      <a:lvl6pPr marL="1924423" indent="-174948" algn="l" defTabSz="699790" rtl="0" eaLnBrk="1" latinLnBrk="0" hangingPunct="1">
        <a:lnSpc>
          <a:spcPct val="90000"/>
        </a:lnSpc>
        <a:spcBef>
          <a:spcPts val="383"/>
        </a:spcBef>
        <a:buFont typeface="Arial" panose="020B0604020202020204" pitchFamily="34" charset="0"/>
        <a:buChar char="•"/>
        <a:defRPr sz="1378" kern="1200">
          <a:solidFill>
            <a:schemeClr val="tx1"/>
          </a:solidFill>
          <a:latin typeface="+mn-lt"/>
          <a:ea typeface="+mn-ea"/>
          <a:cs typeface="+mn-cs"/>
        </a:defRPr>
      </a:lvl6pPr>
      <a:lvl7pPr marL="2274319" indent="-174948" algn="l" defTabSz="699790" rtl="0" eaLnBrk="1" latinLnBrk="0" hangingPunct="1">
        <a:lnSpc>
          <a:spcPct val="90000"/>
        </a:lnSpc>
        <a:spcBef>
          <a:spcPts val="383"/>
        </a:spcBef>
        <a:buFont typeface="Arial" panose="020B0604020202020204" pitchFamily="34" charset="0"/>
        <a:buChar char="•"/>
        <a:defRPr sz="1378" kern="1200">
          <a:solidFill>
            <a:schemeClr val="tx1"/>
          </a:solidFill>
          <a:latin typeface="+mn-lt"/>
          <a:ea typeface="+mn-ea"/>
          <a:cs typeface="+mn-cs"/>
        </a:defRPr>
      </a:lvl7pPr>
      <a:lvl8pPr marL="2624214" indent="-174948" algn="l" defTabSz="699790" rtl="0" eaLnBrk="1" latinLnBrk="0" hangingPunct="1">
        <a:lnSpc>
          <a:spcPct val="90000"/>
        </a:lnSpc>
        <a:spcBef>
          <a:spcPts val="383"/>
        </a:spcBef>
        <a:buFont typeface="Arial" panose="020B0604020202020204" pitchFamily="34" charset="0"/>
        <a:buChar char="•"/>
        <a:defRPr sz="1378" kern="1200">
          <a:solidFill>
            <a:schemeClr val="tx1"/>
          </a:solidFill>
          <a:latin typeface="+mn-lt"/>
          <a:ea typeface="+mn-ea"/>
          <a:cs typeface="+mn-cs"/>
        </a:defRPr>
      </a:lvl8pPr>
      <a:lvl9pPr marL="2974109" indent="-174948" algn="l" defTabSz="699790" rtl="0" eaLnBrk="1" latinLnBrk="0" hangingPunct="1">
        <a:lnSpc>
          <a:spcPct val="90000"/>
        </a:lnSpc>
        <a:spcBef>
          <a:spcPts val="383"/>
        </a:spcBef>
        <a:buFont typeface="Arial" panose="020B0604020202020204" pitchFamily="34" charset="0"/>
        <a:buChar char="•"/>
        <a:defRPr sz="137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99790" rtl="0" eaLnBrk="1" latinLnBrk="0" hangingPunct="1">
        <a:defRPr sz="1378" kern="1200">
          <a:solidFill>
            <a:schemeClr val="tx1"/>
          </a:solidFill>
          <a:latin typeface="+mn-lt"/>
          <a:ea typeface="+mn-ea"/>
          <a:cs typeface="+mn-cs"/>
        </a:defRPr>
      </a:lvl1pPr>
      <a:lvl2pPr marL="349895" algn="l" defTabSz="699790" rtl="0" eaLnBrk="1" latinLnBrk="0" hangingPunct="1">
        <a:defRPr sz="1378" kern="1200">
          <a:solidFill>
            <a:schemeClr val="tx1"/>
          </a:solidFill>
          <a:latin typeface="+mn-lt"/>
          <a:ea typeface="+mn-ea"/>
          <a:cs typeface="+mn-cs"/>
        </a:defRPr>
      </a:lvl2pPr>
      <a:lvl3pPr marL="699790" algn="l" defTabSz="699790" rtl="0" eaLnBrk="1" latinLnBrk="0" hangingPunct="1">
        <a:defRPr sz="1378" kern="1200">
          <a:solidFill>
            <a:schemeClr val="tx1"/>
          </a:solidFill>
          <a:latin typeface="+mn-lt"/>
          <a:ea typeface="+mn-ea"/>
          <a:cs typeface="+mn-cs"/>
        </a:defRPr>
      </a:lvl3pPr>
      <a:lvl4pPr marL="1049685" algn="l" defTabSz="699790" rtl="0" eaLnBrk="1" latinLnBrk="0" hangingPunct="1">
        <a:defRPr sz="1378" kern="1200">
          <a:solidFill>
            <a:schemeClr val="tx1"/>
          </a:solidFill>
          <a:latin typeface="+mn-lt"/>
          <a:ea typeface="+mn-ea"/>
          <a:cs typeface="+mn-cs"/>
        </a:defRPr>
      </a:lvl4pPr>
      <a:lvl5pPr marL="1399581" algn="l" defTabSz="699790" rtl="0" eaLnBrk="1" latinLnBrk="0" hangingPunct="1">
        <a:defRPr sz="1378" kern="1200">
          <a:solidFill>
            <a:schemeClr val="tx1"/>
          </a:solidFill>
          <a:latin typeface="+mn-lt"/>
          <a:ea typeface="+mn-ea"/>
          <a:cs typeface="+mn-cs"/>
        </a:defRPr>
      </a:lvl5pPr>
      <a:lvl6pPr marL="1749476" algn="l" defTabSz="699790" rtl="0" eaLnBrk="1" latinLnBrk="0" hangingPunct="1">
        <a:defRPr sz="1378" kern="1200">
          <a:solidFill>
            <a:schemeClr val="tx1"/>
          </a:solidFill>
          <a:latin typeface="+mn-lt"/>
          <a:ea typeface="+mn-ea"/>
          <a:cs typeface="+mn-cs"/>
        </a:defRPr>
      </a:lvl6pPr>
      <a:lvl7pPr marL="2099371" algn="l" defTabSz="699790" rtl="0" eaLnBrk="1" latinLnBrk="0" hangingPunct="1">
        <a:defRPr sz="1378" kern="1200">
          <a:solidFill>
            <a:schemeClr val="tx1"/>
          </a:solidFill>
          <a:latin typeface="+mn-lt"/>
          <a:ea typeface="+mn-ea"/>
          <a:cs typeface="+mn-cs"/>
        </a:defRPr>
      </a:lvl7pPr>
      <a:lvl8pPr marL="2449266" algn="l" defTabSz="699790" rtl="0" eaLnBrk="1" latinLnBrk="0" hangingPunct="1">
        <a:defRPr sz="1378" kern="1200">
          <a:solidFill>
            <a:schemeClr val="tx1"/>
          </a:solidFill>
          <a:latin typeface="+mn-lt"/>
          <a:ea typeface="+mn-ea"/>
          <a:cs typeface="+mn-cs"/>
        </a:defRPr>
      </a:lvl8pPr>
      <a:lvl9pPr marL="2799161" algn="l" defTabSz="699790" rtl="0" eaLnBrk="1" latinLnBrk="0" hangingPunct="1">
        <a:defRPr sz="13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副标题 2">
            <a:extLst>
              <a:ext uri="{FF2B5EF4-FFF2-40B4-BE49-F238E27FC236}">
                <a16:creationId xmlns:a16="http://schemas.microsoft.com/office/drawing/2014/main" id="{B7DD215E-150B-2CAD-B609-8C78BD7D20DC}"/>
              </a:ext>
            </a:extLst>
          </p:cNvPr>
          <p:cNvSpPr txBox="1">
            <a:spLocks/>
          </p:cNvSpPr>
          <p:nvPr/>
        </p:nvSpPr>
        <p:spPr>
          <a:xfrm>
            <a:off x="407017" y="1470624"/>
            <a:ext cx="8356804" cy="77129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699790">
              <a:spcBef>
                <a:spcPts val="765"/>
              </a:spcBef>
              <a:buNone/>
            </a:pPr>
            <a:r>
              <a:rPr lang="zh-CN" altLang="en-US" sz="4800" spc="-230" dirty="0">
                <a:ln>
                  <a:gradFill>
                    <a:gsLst>
                      <a:gs pos="0">
                        <a:srgbClr val="4472C4">
                          <a:lumMod val="5000"/>
                          <a:lumOff val="95000"/>
                          <a:alpha val="0"/>
                        </a:srgbClr>
                      </a:gs>
                      <a:gs pos="100000">
                        <a:srgbClr val="4472C4">
                          <a:lumMod val="30000"/>
                          <a:lumOff val="70000"/>
                        </a:srgbClr>
                      </a:gs>
                    </a:gsLst>
                    <a:lin ang="5400000" scaled="1"/>
                  </a:gradFill>
                </a:ln>
                <a:gradFill>
                  <a:gsLst>
                    <a:gs pos="18000">
                      <a:srgbClr val="F8D783"/>
                    </a:gs>
                    <a:gs pos="71000">
                      <a:srgbClr val="E79545"/>
                    </a:gs>
                  </a:gsLst>
                  <a:lin ang="5400000" scaled="0"/>
                </a:gradFill>
                <a:effectLst>
                  <a:outerShdw blurRad="50800" dist="50800" dir="5400000" algn="ctr" rotWithShape="0">
                    <a:srgbClr val="000000">
                      <a:alpha val="20000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胡晓波男神体" panose="02010600030101010101" pitchFamily="2" charset="-122"/>
                <a:sym typeface="思源黑体 CN Medium" panose="020B0600000000000000" pitchFamily="34" charset="-122"/>
              </a:rPr>
              <a:t>站稳根本立场，回应人民期待</a:t>
            </a:r>
          </a:p>
        </p:txBody>
      </p:sp>
      <p:sp>
        <p:nvSpPr>
          <p:cNvPr id="20" name="标题 1">
            <a:extLst>
              <a:ext uri="{FF2B5EF4-FFF2-40B4-BE49-F238E27FC236}">
                <a16:creationId xmlns:a16="http://schemas.microsoft.com/office/drawing/2014/main" id="{921763E9-7384-2618-9D8C-DD6C1DA39C90}"/>
              </a:ext>
            </a:extLst>
          </p:cNvPr>
          <p:cNvSpPr txBox="1">
            <a:spLocks/>
          </p:cNvSpPr>
          <p:nvPr/>
        </p:nvSpPr>
        <p:spPr>
          <a:xfrm>
            <a:off x="290911" y="2601674"/>
            <a:ext cx="8752679" cy="56007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699790"/>
            <a:r>
              <a:rPr lang="en-US" altLang="zh-CN" sz="2400" dirty="0">
                <a:solidFill>
                  <a:srgbClr val="FEE8A4"/>
                </a:solidFill>
                <a:latin typeface="黑体" panose="02010609060101010101" pitchFamily="49" charset="-122"/>
                <a:ea typeface="黑体" panose="02010609060101010101" pitchFamily="49" charset="-122"/>
                <a:sym typeface="思源黑体 CN Medium" panose="020B0600000000000000" pitchFamily="34" charset="-122"/>
              </a:rPr>
              <a:t>——</a:t>
            </a:r>
            <a:r>
              <a:rPr lang="zh-CN" altLang="en-US" sz="2400" dirty="0">
                <a:solidFill>
                  <a:srgbClr val="FEE8A4"/>
                </a:solidFill>
                <a:latin typeface="黑体" panose="02010609060101010101" pitchFamily="49" charset="-122"/>
                <a:ea typeface="黑体" panose="02010609060101010101" pitchFamily="49" charset="-122"/>
                <a:sym typeface="思源黑体 CN Medium" panose="020B0600000000000000" pitchFamily="34" charset="-122"/>
              </a:rPr>
              <a:t>习近平法治思想“坚持以人民为中心”的双重逻辑</a:t>
            </a: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E937D926-E232-9CE0-6630-9634697C82E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5093" y="520917"/>
            <a:ext cx="1055732" cy="909888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4F7BE2BC-83EF-B006-D07C-CD60EC162E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1607" y="306941"/>
            <a:ext cx="1161046" cy="348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389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283</TotalTime>
  <Words>21</Words>
  <Application>Microsoft Office PowerPoint</Application>
  <PresentationFormat>自定义</PresentationFormat>
  <Paragraphs>2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4" baseType="lpstr">
      <vt:lpstr>黑体</vt:lpstr>
      <vt:lpstr>Arial</vt:lpstr>
      <vt:lpstr>1_Office 主题​​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dreamsummit</cp:lastModifiedBy>
  <cp:revision>154</cp:revision>
  <dcterms:created xsi:type="dcterms:W3CDTF">2026-10-13T03:34:08Z</dcterms:created>
  <dcterms:modified xsi:type="dcterms:W3CDTF">2026-10-19T00:56:42Z</dcterms:modified>
</cp:coreProperties>
</file>