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78" r:id="rId3"/>
  </p:sldIdLst>
  <p:sldSz cx="9144000" cy="5143500" type="screen16x9"/>
  <p:notesSz cx="6858000" cy="9144000"/>
  <p:embeddedFontLst>
    <p:embeddedFont>
      <p:font typeface="思源黑体 CN Normal" panose="020B0400000000000000" charset="-122"/>
      <p:regular r:id="rId12"/>
    </p:embeddedFont>
  </p:embeddedFontLst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37" userDrawn="1">
          <p15:clr>
            <a:srgbClr val="A4A3A4"/>
          </p15:clr>
        </p15:guide>
        <p15:guide id="2" pos="5605" userDrawn="1">
          <p15:clr>
            <a:srgbClr val="A4A3A4"/>
          </p15:clr>
        </p15:guide>
        <p15:guide id="3" orient="horz" pos="242" userDrawn="1">
          <p15:clr>
            <a:srgbClr val="A4A3A4"/>
          </p15:clr>
        </p15:guide>
        <p15:guide id="4" orient="horz" pos="348" userDrawn="1">
          <p15:clr>
            <a:srgbClr val="A4A3A4"/>
          </p15:clr>
        </p15:guide>
        <p15:guide id="6" orient="horz" pos="3044" userDrawn="1">
          <p15:clr>
            <a:srgbClr val="A4A3A4"/>
          </p15:clr>
        </p15:guide>
        <p15:guide id="7" pos="291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哒哒 熊猫" initials="哒哒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FDBBB7"/>
    <a:srgbClr val="FDD9D4"/>
    <a:srgbClr val="FBE5D6"/>
    <a:srgbClr val="B58407"/>
    <a:srgbClr val="9CA54D"/>
    <a:srgbClr val="F8D7D5"/>
    <a:srgbClr val="F9E2DD"/>
    <a:srgbClr val="FFFBF8"/>
    <a:srgbClr val="F7CEC8"/>
    <a:srgbClr val="C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7" autoAdjust="0"/>
    <p:restoredTop sz="95244" autoAdjust="0"/>
  </p:normalViewPr>
  <p:slideViewPr>
    <p:cSldViewPr snapToGrid="0" showGuides="1">
      <p:cViewPr varScale="1">
        <p:scale>
          <a:sx n="114" d="100"/>
          <a:sy n="114" d="100"/>
        </p:scale>
        <p:origin x="878" y="82"/>
      </p:cViewPr>
      <p:guideLst>
        <p:guide pos="137"/>
        <p:guide pos="5605"/>
        <p:guide orient="horz" pos="242"/>
        <p:guide orient="horz" pos="348"/>
        <p:guide orient="horz" pos="3044"/>
        <p:guide pos="291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313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commentAuthors" Target="commentAuthors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6.xml"/><Relationship Id="rId12" Type="http://schemas.openxmlformats.org/officeDocument/2006/relationships/font" Target="fonts/font1.fntdata"/><Relationship Id="rId11" Type="http://schemas.openxmlformats.org/officeDocument/2006/relationships/customXml" Target="../customXml/item1.xml"/><Relationship Id="rId10" Type="http://schemas.openxmlformats.org/officeDocument/2006/relationships/customXmlProps" Target="../customXml/itemProps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日期占位符 2"/>
          <p:cNvSpPr/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70C85-9D57-4F5E-B4E1-FB51446B20EA}" type="datetimeFigureOut">
              <a:rPr lang="zh-CN" altLang="en-US" smtClean="0">
                <a:latin typeface="思源黑体 CN Normal" panose="020B0400000000000000" charset="-122"/>
                <a:ea typeface="思源黑体 CN Normal" panose="020B0400000000000000" charset="-122"/>
              </a:rPr>
            </a:fld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4" name="页脚占位符 3"/>
          <p:cNvSpPr/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5" name="灯片编号占位符 4"/>
          <p:cNvSpPr/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C43BCD-A387-4C47-812F-24AC08E83395}" type="slidenum">
              <a:rPr lang="zh-CN" altLang="en-US" smtClean="0">
                <a:latin typeface="思源黑体 CN Normal" panose="020B0400000000000000" charset="-122"/>
                <a:ea typeface="思源黑体 CN Normal" panose="020B0400000000000000" charset="-122"/>
              </a:rPr>
            </a:fld>
            <a:endParaRPr lang="zh-CN" altLang="en-US"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/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/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fld id="{BAD0BC54-5753-47E7-8650-7B52039B1C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/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/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/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/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Normal" panose="020B0400000000000000" charset="-122"/>
                <a:ea typeface="思源黑体 CN Normal" panose="020B0400000000000000" charset="-122"/>
              </a:defRPr>
            </a:lvl1pPr>
          </a:lstStyle>
          <a:p>
            <a:fld id="{EB4E7E2A-DF9E-406F-A4E7-EEF8C4FA6E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Normal" panose="020B0400000000000000" charset="-122"/>
        <a:ea typeface="思源黑体 CN Normal" panose="020B0400000000000000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备注占位符 2"/>
          <p:cNvSpPr/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/>
          <p:nvPr>
            <p:ph type="sldNum" sz="quarter" idx="5"/>
          </p:nvPr>
        </p:nvSpPr>
        <p:spPr/>
        <p:txBody>
          <a:bodyPr/>
          <a:lstStyle/>
          <a:p>
            <a:fld id="{EB4E7E2A-DF9E-406F-A4E7-EEF8C4FA6E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17523" t="18435" r="12988"/>
          <a:stretch>
            <a:fillRect/>
          </a:stretch>
        </p:blipFill>
        <p:spPr>
          <a:xfrm>
            <a:off x="0" y="-1"/>
            <a:ext cx="9144001" cy="51435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488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48863"/>
          </a:xfrm>
          <a:prstGeom prst="rect">
            <a:avLst/>
          </a:prstGeom>
        </p:spPr>
      </p:pic>
      <p:sp>
        <p:nvSpPr>
          <p:cNvPr id="2" name="图片占位符 4"/>
          <p:cNvSpPr/>
          <p:nvPr>
            <p:ph type="pic" sz="quarter" idx="11"/>
          </p:nvPr>
        </p:nvSpPr>
        <p:spPr>
          <a:xfrm>
            <a:off x="228600" y="1077686"/>
            <a:ext cx="3918857" cy="1787576"/>
          </a:xfrm>
          <a:ln w="28575">
            <a:noFill/>
            <a:miter lim="800000"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28600" y="2963635"/>
            <a:ext cx="3910694" cy="1789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图片包含 游戏机&#10;&#10;描述已自动生成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48863"/>
          </a:xfrm>
          <a:prstGeom prst="rect">
            <a:avLst/>
          </a:prstGeom>
        </p:spPr>
      </p:pic>
      <p:sp>
        <p:nvSpPr>
          <p:cNvPr id="2" name="图片占位符 2"/>
          <p:cNvSpPr/>
          <p:nvPr>
            <p:ph type="pic" sz="quarter" idx="10"/>
          </p:nvPr>
        </p:nvSpPr>
        <p:spPr>
          <a:xfrm>
            <a:off x="228600" y="1007942"/>
            <a:ext cx="2318658" cy="157578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2"/>
          <p:cNvSpPr/>
          <p:nvPr>
            <p:ph type="pic" sz="quarter" idx="11"/>
          </p:nvPr>
        </p:nvSpPr>
        <p:spPr>
          <a:xfrm>
            <a:off x="2660955" y="1007942"/>
            <a:ext cx="2318658" cy="157578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093310" y="1007436"/>
            <a:ext cx="3822090" cy="157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片占位符 2"/>
          <p:cNvSpPr/>
          <p:nvPr>
            <p:ph type="pic" sz="quarter" idx="10"/>
          </p:nvPr>
        </p:nvSpPr>
        <p:spPr>
          <a:xfrm>
            <a:off x="228599" y="1012024"/>
            <a:ext cx="2778072" cy="165368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图片占位符 2"/>
          <p:cNvSpPr/>
          <p:nvPr>
            <p:ph type="pic" sz="quarter" idx="11"/>
          </p:nvPr>
        </p:nvSpPr>
        <p:spPr>
          <a:xfrm>
            <a:off x="3182963" y="1012024"/>
            <a:ext cx="2778072" cy="165368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图片占位符 2"/>
          <p:cNvSpPr/>
          <p:nvPr>
            <p:ph type="pic" sz="quarter" idx="12"/>
          </p:nvPr>
        </p:nvSpPr>
        <p:spPr>
          <a:xfrm>
            <a:off x="6137328" y="1012024"/>
            <a:ext cx="2778072" cy="1653683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630366"/>
            <a:ext cx="9144000" cy="5131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片占位符 2"/>
          <p:cNvSpPr/>
          <p:nvPr>
            <p:ph type="pic" sz="quarter" idx="10"/>
          </p:nvPr>
        </p:nvSpPr>
        <p:spPr>
          <a:xfrm>
            <a:off x="228600" y="1003860"/>
            <a:ext cx="2318658" cy="157578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4630366"/>
            <a:ext cx="9144000" cy="5131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图片占位符 2"/>
          <p:cNvSpPr/>
          <p:nvPr>
            <p:ph type="pic" sz="quarter" idx="11"/>
          </p:nvPr>
        </p:nvSpPr>
        <p:spPr>
          <a:xfrm>
            <a:off x="2702379" y="1012025"/>
            <a:ext cx="2318658" cy="157578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2"/>
          <p:cNvSpPr/>
          <p:nvPr>
            <p:ph type="pic" sz="quarter" idx="12"/>
          </p:nvPr>
        </p:nvSpPr>
        <p:spPr>
          <a:xfrm>
            <a:off x="228600" y="2743201"/>
            <a:ext cx="2318658" cy="157578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702379" y="2743201"/>
            <a:ext cx="2318400" cy="1576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dpi="0" rotWithShape="1">
          <a:blip r:embed="rId2">
            <a:alphaModFix amt="1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34000">
                <a:srgbClr val="F7CEC8">
                  <a:alpha val="59000"/>
                </a:srgbClr>
              </a:gs>
              <a:gs pos="81000">
                <a:srgbClr val="FFFBF8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图片占位符 4"/>
          <p:cNvSpPr/>
          <p:nvPr>
            <p:ph type="pic" sz="quarter" idx="11"/>
          </p:nvPr>
        </p:nvSpPr>
        <p:spPr>
          <a:xfrm>
            <a:off x="228600" y="1077686"/>
            <a:ext cx="3918857" cy="1787576"/>
          </a:xfrm>
          <a:ln w="28575">
            <a:noFill/>
            <a:miter lim="800000"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zh-CN" altLang="en-US">
                <a:solidFill>
                  <a:schemeClr val="tx1"/>
                </a:solidFill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28600" y="2963635"/>
            <a:ext cx="3910694" cy="1789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/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思源黑体 CN Normal" panose="020B0400000000000000" charset="-122"/>
              </a:defRPr>
            </a:lvl1pPr>
          </a:lstStyle>
          <a:p>
            <a:fld id="{09FD2595-A949-43B4-8CB6-38946B7E81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/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思源黑体 CN Normal" panose="020B0400000000000000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/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思源黑体 CN Normal" panose="020B0400000000000000" charset="-122"/>
              </a:defRPr>
            </a:lvl1pPr>
          </a:lstStyle>
          <a:p>
            <a:fld id="{6583F44A-A897-42F9-9EB8-82D020BD4EA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思源黑体 CN Normal" panose="020B0400000000000000" charset="-122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Normal" panose="020B0400000000000000" charset="-122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思源黑体 CN Normal" panose="020B0400000000000000" charset="-122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思源黑体 CN Normal" panose="020B0400000000000000" charset="-122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思源黑体 CN Normal" panose="020B0400000000000000" charset="-122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tags" Target="../tags/tag4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游戏机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48863"/>
          </a:xfrm>
          <a:prstGeom prst="rect">
            <a:avLst/>
          </a:prstGeom>
        </p:spPr>
      </p:pic>
      <p:pic>
        <p:nvPicPr>
          <p:cNvPr id="8" name="图片 7" descr="卡通人物&#10;&#10;低可信度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2"/>
          <a:stretch>
            <a:fillRect/>
          </a:stretch>
        </p:blipFill>
        <p:spPr>
          <a:xfrm>
            <a:off x="7775571" y="2239731"/>
            <a:ext cx="1680431" cy="13157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77938"/>
            <a:ext cx="9144000" cy="166556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42" y="779758"/>
            <a:ext cx="1780014" cy="1160879"/>
          </a:xfrm>
          <a:prstGeom prst="rect">
            <a:avLst/>
          </a:prstGeom>
        </p:spPr>
      </p:pic>
      <p:sp>
        <p:nvSpPr>
          <p:cNvPr id="3" name="标题 1"/>
          <p:cNvSpPr/>
          <p:nvPr>
            <p:ph type="ctrTitle" idx="16388"/>
            <p:custDataLst>
              <p:tags r:id="rId5"/>
            </p:custDataLst>
          </p:nvPr>
        </p:nvSpPr>
        <p:spPr>
          <a:xfrm>
            <a:off x="1139825" y="1800225"/>
            <a:ext cx="6864350" cy="994410"/>
          </a:xfrm>
        </p:spPr>
        <p:txBody>
          <a:bodyPr>
            <a:normAutofit/>
          </a:bodyPr>
          <a:p>
            <a:r>
              <a:rPr lang="zh-CN" altLang="en-US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j-cs"/>
              </a:rPr>
              <a:t>锤炼坚强党性是共产党人终身课题</a:t>
            </a:r>
            <a:endParaRPr lang="zh-CN" altLang="en-US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+mj-cs"/>
            </a:endParaRPr>
          </a:p>
        </p:txBody>
      </p:sp>
      <p:pic>
        <p:nvPicPr>
          <p:cNvPr id="12" name="图片 11" descr="首页红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5575" y="215900"/>
            <a:ext cx="1122680" cy="3365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829b47fb376796249aa3fcd65f6f75d400c2818e"/>
  <p:tag name="KSO_WM_NEWLAYOUT_ID" val="23"/>
  <p:tag name="KSO_WM_UNIT_PRESET_TEXT" val="单击此处添加文档标题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0847"/>
  <p:tag name="KSO_WM_TEMPLATE_CATEGORY" val="custom"/>
</p:tagLst>
</file>

<file path=ppt/tags/tag6.xml><?xml version="1.0" encoding="utf-8"?>
<p:tagLst xmlns:p="http://schemas.openxmlformats.org/presentationml/2006/main">
  <p:tag name="resource_record_key" val="{&quot;10&quot;:[50062587],&quot;70&quot;:[3318865,3433916,3327992,3327969,3318867]}"/>
</p:tagLst>
</file>

<file path=ppt/theme/theme1.xml><?xml version="1.0" encoding="utf-8"?>
<a:theme xmlns:a="http://schemas.openxmlformats.org/drawingml/2006/main" name="Office 主题​​">
  <a:themeElements>
    <a:clrScheme name="自定义 9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A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09">
      <a:majorFont>
        <a:latin typeface="思源黑体 CN Normal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"/>
        <a:cs typeface=""/>
        <a:font script="Jpan" typeface="游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Normal"/>
        <a:ea typeface=""/>
        <a:cs typeface=""/>
        <a:font script="Jpan" typeface="游ゴシック"/>
        <a:font script="Hang" typeface="맑은 고딕"/>
        <a:font script="Hans" typeface="思源黑体 CN Normal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taW5kX2ZyZWUiLAoJIkRlZmluaXRpb24iIDogIkpUZENKVEl5ZDJGMFpYSnRZWEpySlRJeUpUTkJKVEl5SlRJeUpUSkRKVEl5WTJocGJHUnlaVzRsTWpJbE0wRWxOVUlsTjBJbE1qSndZWEpsYm5RbE1qSWxNMEVsTWpKeWIyOTBKVEl5SlRKREpUSXliR2x1WlZOMGVXeGxKVEl5SlROQkpUZENKVEl5YkdsdVpVTnZiRzl5SlRJeUpUTkJKVEl5SlRJek1EQTNObUl6SlRJeUpUSkRKVEl5Y21GdVpHOXRUR2x1WlVOdmJHOXlKVEl5SlROQkpUSXljbWRpS0RVeEpUSkRKVEl3TVRVMkpUSkRKVEl3TVRZNEtTVXlNaVUzUkNVeVF5VXlNbU5vYVd4a2NtVnVKVEl5SlROQkpUVkNKVFZFSlRKREpUSXljM1I1YkdVbE1qSWxNMEVsTjBJbE1qSmliM0prWlhJdFkyOXNiM0lsTWpJbE0wRWxNaklsTWpNd01EYzJZak1sTWpJbE1rTWxNakptYjI1MExXWmhiV2xzZVNVeU1pVXpRU1V5TWlWRk5TVkJSU1U0UWlWRk5DVkNSQ1U1TXlVeU1pVXlReVV5TW1admJuUXRjMmw2WlNVeU1pVXpRU1V5TWpNMmNIZ2xNaklsTWtNbE1qSmpiMnh2Y2lVeU1pVXpRU1V5TW5KbllpZ3pPQ1V5UXpNNEpUSkRNemdwSlRJeUpUZEVKVEpESlRJeWFXUWxNaklsTTBFbE1qSTRZbVUyWkRKaVpHUmlZVGNsTWpJbE1rTWxNakowYVhSc1pTVXlNaVV6UVNVeU1pVkZOaVU1T0NWQlJpVkZOaVU0T0NVNU1TVkZOQ1ZDUWlWQlF5VkZOU1U0TlNVNVFTVkZOeVU1UVNVNE5DVkZOaVU0T1NWQk55VkZOaVU1TkNWQ1JpVkZOaVZCTUNWQ09TVkZOU1U1UmlWQ1FTVkZOU1U1TWlVNFF5VkZOU1U0UVNVNVFpVkZPU1U0TnlVNFJpVkZOaVZDUVNVNU1DVkZOaVZDTXlVNE9TVXlNaVV5UXlVeU1tbGpiMjV6SlRJeUpUTkJKVFZDSlRkQ0pUSXlZMjlzYjNJbE1qSWxNMEVsTWpKeVoySW9PVGtsTWtNbE1qQXhOekVsTWtNbE1qQXlORGNwSlRJeUpUSkRKVEl5Ym1GdFpTVXlNaVV6UVNVeU1pVXlNaVV5UXlVeU1tbHVaR1Y0SlRJeUpUTkJKVEl5TkRVbE1qSWxOMFFsTlVRbE1rTWxNakpqWVd4c2IzVjBKVEl5SlROQkpUVkNKVFZFSlRkRUpUSkRKVGRDSlRJeWNHRnlaVzUwSlRJeUpUTkJKVEl5Y205dmRDVXlNaVV5UXlVeU1teHBibVZUZEhsc1pTVXlNaVV6UVNVM1FpVXlNbXhwYm1WRGIyeHZjaVV5TWlVelFTVXlNaVV5TTJZeE5XRXlNeVV5TWlVeVF5VXlNbkpoYm1SdmJVeHBibVZEYjJ4dmNpVXlNaVV6UVNVeU1pVXlNekV5TjJNNU55VXlNaVUzUkNVeVF5VXlNbU5vYVd4a2NtVnVKVEl5SlROQkpUVkNKVFZFSlRKREpUSXljM1I1YkdVbE1qSWxNMEVsTjBJbE1qSmliM0prWlhJdFkyOXNiM0lsTWpJbE0wRWxNaklsTWpObU1UVmhNak1sTWpJbE1rTWxNakptYjI1MExXWmhiV2xzZVNVeU1pVXpRU1V5TWlWRk5TVkJSU1U0UWlWRk5DVkNSQ1U1TXlVeU1pVXlReVV5TW1admJuUXRjMmw2WlNVeU1pVXpRU1V5TWpNMmNIZ2xNaklsTWtNbE1qSmpiMnh2Y2lVeU1pVXpRU1V5TW5KbllpZ3pPQ1V5UXpNNEpUSkRNemdwSlRJeUpUZEVKVEpESlRJeWFXUWxNaklsTTBFbE1qSXpPRFF5TlRNM1pHUTNPVE1sTWpJbE1rTWxNakowYVhSc1pTVXlNaVV6UVNVeU1pVkZOaVU1T0NWQlJpVkZOU1U0UlNVNE5pVkZOU1U0UmlWQ01pVkZOeVU1UVNVNE5DVkZOU1U0T0NVNVFpVkZPU1U0TUNWQk1DVkZPQ1U0TUNVNE5TVkZSaVZDUXlVNFF5VkZOaVU1T0NWQlJpVkZOeVU1UXlVNVJpVkZOaVZCUkNWQk15VkZOeVU1UVNVNE5DVkZPQ1U0UWlWQ01TVkZPU1U1UWlVNE5DVXlNaVV5UXlVeU1tbGpiMjV6SlRJeUpUTkJKVFZDSlRkQ0pUSXlZMjlzYjNJbE1qSWxNMEVsTWpKeVoySW9NVGt4SlRKREpUSXdNekFsTWtNbE1qQXlOeWtsTWpJbE1rTWxNakp1WVcxbEpUSXlKVE5CSlRJeUpUSXlKVEpESlRJeWFXNWtaWGdsTWpJbE0wRWxNakkxTkNVeU1pVTNSQ1UxUkNVeVF5VXlNbU5oYkd4dmRYUWxNaklsTTBFbE5VSWxOVVFsTjBRbE5VUWxNa01sTWpKeWIyOTBKVEl5SlROQmRISjFaU1V5UXlVeU1uUm9aVzFsSlRJeUpUTkJKVEl5WTJGcGFHOXVaM1JvYVc1dVpYSWxNaklsTWtNbE1qSnBaQ1V5TWlVelFTVXlNbkp2YjNRbE1qSWxNa01sTWpKMGFYUnNaU1V5TWlVelFTVXlNaVZGTkNWQ1FTVkNRU1ZGTmlWQ01DVTVNU1V5TWlVeVF5VXlNblpsY25OcGIyNGxNaklsTTBFd0pUSkRKVEl5YzNSeWRXTjBkWEpsSlRJeUpUTkJKVEl5YldsdVpGOXZjbWNsTWpJbE1rTWxNakptY21WbFEyaHBiR1J5Wlc0bE1qSWxNMEVsTlVJbE5VUWxNa01sTWpKMFpYaDBRWFYwYjFkeVlYQlhhV1IwYUNVeU1pVXpRVGt3TUNVeVF5VXlNbVJoZEdFbE1qSWxNMEVsTjBJbE1qSnlhV2RvZEMxamIyNTBaVzUwTFdsdVpHVjRKVEl5SlROQk1pVTNSQ1V5UXlVeU1tVmthWFJ2Y2xabGNuTnBiMjRsTWpJbE0wRWxNakpXTWlVeU1pVXlReVV5TW1OdmJXMWxiblJ6SlRJeUpUTkJKVFZDSlRWRUpUSkRKVEl5WTJGc2JHOTFkQ1V5TWlVelFTVTFRaVUxUkNVeVF5VXlNbk5vYjNkWFlYUmxjbTFoY21zbE1qSWxNMEZtWVd4elpTVXlReVV5TW5SdlpHOU1hWE4wSlRJeUpUTkJKVGRDSlRkRUpUSkRKVEl5YzNSNWJHVWxNaklsTTBFbE4wSWxNakptYjI1MExXWmhiV2xzZVNVeU1pVXpRU1V5TWlWRk5TVkJSU1U0UWlWRk5DVkNSQ1U1TXlVeU1pVXlReVV5TW1admJuUXRjMmw2WlNVeU1pVXpRU1V5TWpNMmNIZ2xNaklsTWtNbE1qSmlZV05yWjNKdmRXNWtKVEl5SlROQkpUSXljbWRpS0RFMk1pVXlRelUxSlRKRE5UTXBKVEl5SlRKREpUSXlabTl1ZEMxM1pXbG5hSFFsTWpJbE0wRWxNakppYjJ4a0pUSXlKVGRFSlRKREpUSXliR2x1WlZOMGVXeGxKVEl5SlROQkpUZENKVEl5YkdsdVpWUjVjR1VsTWpJbE0wRWxNakp6ZEhKaGFXZG9kQ1V5TWlVM1JDVTNSQT09IiwKCSJGaWxlSWQiIDogIjFhYThlODRmLWYyMTYtNGVkNi1iNDEzLTMwZjc0Njg3MTM0MyIKfQo="/>
    </extobj>
  </extobjs>
</s:customData>
</file>

<file path=customXml/itemProps5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WPS 演示</Application>
  <PresentationFormat>全屏显示(16:9)</PresentationFormat>
  <Paragraphs>2</Paragraphs>
  <Slides>1</Slides>
  <Notes>7</Notes>
  <HiddenSlides>1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1" baseType="lpstr">
      <vt:lpstr>Arial</vt:lpstr>
      <vt:lpstr>宋体</vt:lpstr>
      <vt:lpstr>Wingdings</vt:lpstr>
      <vt:lpstr>思源黑体 CN Normal</vt:lpstr>
      <vt:lpstr>Helvetica</vt:lpstr>
      <vt:lpstr>Oswald</vt:lpstr>
      <vt:lpstr>L.O.V.E.</vt:lpstr>
      <vt:lpstr>等线</vt:lpstr>
      <vt:lpstr>Aharoni</vt:lpstr>
      <vt:lpstr>MiSans Normal</vt:lpstr>
      <vt:lpstr>微软雅黑</vt:lpstr>
      <vt:lpstr>汉仪旗黑-55简</vt:lpstr>
      <vt:lpstr>Calibri</vt:lpstr>
      <vt:lpstr>Arial Unicode MS</vt:lpstr>
      <vt:lpstr>思源宋体 CN Heavy</vt:lpstr>
      <vt:lpstr>Source Han Sans CN Regular</vt:lpstr>
      <vt:lpstr>思源黑体 CN Regular</vt:lpstr>
      <vt:lpstr>黑体</vt:lpstr>
      <vt:lpstr>HarmonyOS Sans SC</vt:lpstr>
      <vt:lpstr>Office 主题​​</vt:lpstr>
      <vt:lpstr>锤炼坚强党性是共产党人终身课题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佳</dc:creator>
  <cp:lastModifiedBy>佳</cp:lastModifiedBy>
  <cp:revision>660</cp:revision>
  <dcterms:created xsi:type="dcterms:W3CDTF">1900-01-01T00:00:00Z</dcterms:created>
  <dcterms:modified xsi:type="dcterms:W3CDTF">2026-10-21T06:45:48Z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KSOTemplateUUID">
    <vt:lpwstr>v1.0_mb_DbdpBZC9VRi1RXY602MKPA==</vt:lpwstr>
  </property>
  <property fmtid="{D5CDD505-2E9C-101B-9397-08002B2CF9AE}" pid="4" name="ICV">
    <vt:lpwstr>1F2E6590AB7541299FB2441F1DA2BBCC_13</vt:lpwstr>
  </property>
</Properties>
</file>