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2" r:id="rId2"/>
  </p:sldIdLst>
  <p:sldSz cx="12192000" cy="6858000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4DCF"/>
    <a:srgbClr val="49ADF3"/>
    <a:srgbClr val="216F58"/>
    <a:srgbClr val="01527F"/>
    <a:srgbClr val="011C27"/>
    <a:srgbClr val="FCF7DA"/>
    <a:srgbClr val="DF2123"/>
    <a:srgbClr val="F49E00"/>
    <a:srgbClr val="4256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3" autoAdjust="0"/>
    <p:restoredTop sz="95394" autoAdjust="0"/>
  </p:normalViewPr>
  <p:slideViewPr>
    <p:cSldViewPr snapToGrid="0" snapToObjects="1">
      <p:cViewPr varScale="1">
        <p:scale>
          <a:sx n="86" d="100"/>
          <a:sy n="86" d="100"/>
        </p:scale>
        <p:origin x="480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96" d="100"/>
        <a:sy n="196" d="100"/>
      </p:scale>
      <p:origin x="0" y="0"/>
    </p:cViewPr>
  </p:sorterViewPr>
  <p:notesViewPr>
    <p:cSldViewPr snapToGrid="0" snapToObjects="1">
      <p:cViewPr varScale="1">
        <p:scale>
          <a:sx n="95" d="100"/>
          <a:sy n="95" d="100"/>
        </p:scale>
        <p:origin x="250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B3C7D-7ED1-A34F-BCFC-1C01389AE58C}" type="datetimeFigureOut">
              <a:rPr kumimoji="1" lang="zh-CN" altLang="en-US" smtClean="0"/>
              <a:t>2026/10/30 Friday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ED8CE-3D9F-CA47-A17E-9AD879C3B1C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030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CF2CF-5EF1-D24F-8F8B-C67282AA038A}" type="datetimeFigureOut">
              <a:rPr kumimoji="1" lang="zh-CN" altLang="en-US" smtClean="0"/>
              <a:t>2026/10/30 Friday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70782-008B-5B48-B01C-A994AC4AA0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63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143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斜纹 1">
            <a:extLst>
              <a:ext uri="{FF2B5EF4-FFF2-40B4-BE49-F238E27FC236}">
                <a16:creationId xmlns:a16="http://schemas.microsoft.com/office/drawing/2014/main" id="{A2E7A7B9-8865-460C-2260-B4FFAA7ACE92}"/>
              </a:ext>
            </a:extLst>
          </p:cNvPr>
          <p:cNvSpPr/>
          <p:nvPr userDrawn="1"/>
        </p:nvSpPr>
        <p:spPr>
          <a:xfrm>
            <a:off x="-3484" y="0"/>
            <a:ext cx="728698" cy="767255"/>
          </a:xfrm>
          <a:prstGeom prst="diagStripe">
            <a:avLst>
              <a:gd name="adj" fmla="val 43147"/>
            </a:avLst>
          </a:prstGeom>
          <a:gradFill>
            <a:gsLst>
              <a:gs pos="0">
                <a:srgbClr val="49ADF3"/>
              </a:gs>
              <a:gs pos="100000">
                <a:srgbClr val="044DC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43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47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422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280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C0208C0-2DCE-BCDE-5989-5EEB2A13F88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384222" y="331669"/>
            <a:ext cx="1486954" cy="44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457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5" r:id="rId4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AD63BC3-7280-F442-BD82-148EC9BBD1BB}"/>
              </a:ext>
            </a:extLst>
          </p:cNvPr>
          <p:cNvSpPr txBox="1"/>
          <p:nvPr/>
        </p:nvSpPr>
        <p:spPr>
          <a:xfrm>
            <a:off x="777338" y="1801391"/>
            <a:ext cx="106373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zh-CN" sz="8000" b="1" dirty="0">
                <a:gradFill flip="none" rotWithShape="1">
                  <a:gsLst>
                    <a:gs pos="0">
                      <a:srgbClr val="49ADF3"/>
                    </a:gs>
                    <a:gs pos="93000">
                      <a:srgbClr val="044DCF"/>
                    </a:gs>
                  </a:gsLst>
                  <a:lin ang="2700000" scaled="1"/>
                  <a:tileRect/>
                </a:gra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</a:rPr>
              <a:t>推动构建新型国际关系</a:t>
            </a:r>
            <a:endParaRPr kumimoji="1" lang="en-US" altLang="zh-CN" sz="8000" b="1" dirty="0">
              <a:gradFill flip="none" rotWithShape="1">
                <a:gsLst>
                  <a:gs pos="0">
                    <a:srgbClr val="49ADF3"/>
                  </a:gs>
                  <a:gs pos="93000">
                    <a:srgbClr val="044DCF"/>
                  </a:gs>
                </a:gsLst>
                <a:lin ang="2700000" scaled="1"/>
                <a:tileRect/>
              </a:gradFill>
              <a:effectLst>
                <a:outerShdw blurRad="50800" dist="50800" dir="5400000" algn="ctr" rotWithShape="0">
                  <a:schemeClr val="bg1"/>
                </a:outerShdw>
              </a:effectLst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BD009B2-1DEB-DC66-3244-16DCF1D4DBA4}"/>
              </a:ext>
            </a:extLst>
          </p:cNvPr>
          <p:cNvSpPr txBox="1"/>
          <p:nvPr/>
        </p:nvSpPr>
        <p:spPr>
          <a:xfrm>
            <a:off x="2281781" y="3124830"/>
            <a:ext cx="76284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kumimoji="1" lang="zh-CN" altLang="zh-CN" sz="4800" b="1" dirty="0">
                <a:latin typeface="Arial" panose="020B0604020202020204" pitchFamily="34" charset="0"/>
                <a:ea typeface="黑体" panose="02010609060101010101" pitchFamily="49" charset="-122"/>
              </a:rPr>
              <a:t>走出一条国与国交往的新路</a:t>
            </a:r>
            <a:endParaRPr kumimoji="1" lang="zh-CN" altLang="en-US" sz="4800" b="1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750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split orient="vert"/>
      </p:transition>
    </mc:Choice>
    <mc:Fallback xmlns="">
      <p:transition spd="slow" advTm="3000">
        <p:split orient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5566</TotalTime>
  <Words>16</Words>
  <Application>Microsoft Office PowerPoint</Application>
  <PresentationFormat>宽屏</PresentationFormat>
  <Paragraphs>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DengXian</vt:lpstr>
      <vt:lpstr>Arial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dreamsummit</cp:lastModifiedBy>
  <cp:revision>693</cp:revision>
  <dcterms:created xsi:type="dcterms:W3CDTF">2018-06-17T04:53:58Z</dcterms:created>
  <dcterms:modified xsi:type="dcterms:W3CDTF">2026-10-30T08:31:11Z</dcterms:modified>
</cp:coreProperties>
</file>