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5759450"/>
  <p:notesSz cx="6858000" cy="9144000"/>
  <p:defaultTextStyle>
    <a:defPPr>
      <a:defRPr lang="zh-CN"/>
    </a:defPPr>
    <a:lvl1pPr algn="l" defTabSz="714375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357188" indent="100013" algn="l" defTabSz="714375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714375" indent="200025" algn="l" defTabSz="714375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071563" indent="300038" algn="l" defTabSz="714375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430338" indent="398463" algn="l" defTabSz="714375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89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15" autoAdjust="0"/>
    <p:restoredTop sz="91279" autoAdjust="0"/>
  </p:normalViewPr>
  <p:slideViewPr>
    <p:cSldViewPr snapToGrid="0">
      <p:cViewPr varScale="1">
        <p:scale>
          <a:sx n="134" d="100"/>
          <a:sy n="134" d="100"/>
        </p:scale>
        <p:origin x="-1020" y="-72"/>
      </p:cViewPr>
      <p:guideLst>
        <p:guide orient="horz" pos="181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7153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7153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F041B5-3520-4F78-9E3F-A8964B88994B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143000"/>
            <a:ext cx="4899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7153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7153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E264ED2-5FE4-4303-9623-19FFA78723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942577"/>
            <a:ext cx="6858000" cy="2005142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025046"/>
            <a:ext cx="6858000" cy="13905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42" indent="0" algn="ctr">
              <a:buNone/>
              <a:defRPr sz="2000"/>
            </a:lvl2pPr>
            <a:lvl3pPr marL="914486" indent="0" algn="ctr">
              <a:buNone/>
              <a:defRPr sz="1801"/>
            </a:lvl3pPr>
            <a:lvl4pPr marL="1371728" indent="0" algn="ctr">
              <a:buNone/>
              <a:defRPr sz="1600"/>
            </a:lvl4pPr>
            <a:lvl5pPr marL="1828970" indent="0" algn="ctr">
              <a:buNone/>
              <a:defRPr sz="1600"/>
            </a:lvl5pPr>
            <a:lvl6pPr marL="2286214" indent="0" algn="ctr">
              <a:buNone/>
              <a:defRPr sz="1600"/>
            </a:lvl6pPr>
            <a:lvl7pPr marL="2743456" indent="0" algn="ctr">
              <a:buNone/>
              <a:defRPr sz="1600"/>
            </a:lvl7pPr>
            <a:lvl8pPr marL="3200699" indent="0" algn="ctr">
              <a:buNone/>
              <a:defRPr sz="1600"/>
            </a:lvl8pPr>
            <a:lvl9pPr marL="3657942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3F16E-F866-4701-836A-B832686D139F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F7F6-D258-49E0-A482-A52CD28D8E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4B60-A09B-4810-862C-89AA398F0AAD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A2AA4-EA36-45EC-9EDF-941B5F553D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257310"/>
            <a:ext cx="1478756" cy="409960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90" y="257310"/>
            <a:ext cx="4321969" cy="409960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F01A4-99A2-4B84-8283-32B576F8C553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C649-01FC-4F0C-99D0-111F8457243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DCCD5-B8D5-4094-9EF0-3B54C20ADF01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9FF6-A546-469B-A182-41E776E6F1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435866"/>
            <a:ext cx="7886700" cy="2395771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854301"/>
            <a:ext cx="7886700" cy="125987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4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8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7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2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4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6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9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56FA6-29AB-4E5B-A0D3-B0EF2EEC5357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90CC-C914-4F40-8B8A-FDFB30512C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9" y="1287878"/>
            <a:ext cx="2900363" cy="30690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2" y="1287878"/>
            <a:ext cx="2900363" cy="30690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0D181-9FD8-4840-BC4D-6EAE339821AE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0910-A21A-41D3-966A-019CF01690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06639"/>
            <a:ext cx="7886700" cy="111322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411865"/>
            <a:ext cx="3868340" cy="691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42" indent="0">
              <a:buNone/>
              <a:defRPr sz="2000" b="1"/>
            </a:lvl2pPr>
            <a:lvl3pPr marL="914486" indent="0">
              <a:buNone/>
              <a:defRPr sz="1801" b="1"/>
            </a:lvl3pPr>
            <a:lvl4pPr marL="1371728" indent="0">
              <a:buNone/>
              <a:defRPr sz="1600" b="1"/>
            </a:lvl4pPr>
            <a:lvl5pPr marL="1828970" indent="0">
              <a:buNone/>
              <a:defRPr sz="1600" b="1"/>
            </a:lvl5pPr>
            <a:lvl6pPr marL="2286214" indent="0">
              <a:buNone/>
              <a:defRPr sz="1600" b="1"/>
            </a:lvl6pPr>
            <a:lvl7pPr marL="2743456" indent="0">
              <a:buNone/>
              <a:defRPr sz="1600" b="1"/>
            </a:lvl7pPr>
            <a:lvl8pPr marL="3200699" indent="0">
              <a:buNone/>
              <a:defRPr sz="1600" b="1"/>
            </a:lvl8pPr>
            <a:lvl9pPr marL="3657942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103799"/>
            <a:ext cx="3868340" cy="30943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2" y="1411865"/>
            <a:ext cx="3887391" cy="691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42" indent="0">
              <a:buNone/>
              <a:defRPr sz="2000" b="1"/>
            </a:lvl2pPr>
            <a:lvl3pPr marL="914486" indent="0">
              <a:buNone/>
              <a:defRPr sz="1801" b="1"/>
            </a:lvl3pPr>
            <a:lvl4pPr marL="1371728" indent="0">
              <a:buNone/>
              <a:defRPr sz="1600" b="1"/>
            </a:lvl4pPr>
            <a:lvl5pPr marL="1828970" indent="0">
              <a:buNone/>
              <a:defRPr sz="1600" b="1"/>
            </a:lvl5pPr>
            <a:lvl6pPr marL="2286214" indent="0">
              <a:buNone/>
              <a:defRPr sz="1600" b="1"/>
            </a:lvl6pPr>
            <a:lvl7pPr marL="2743456" indent="0">
              <a:buNone/>
              <a:defRPr sz="1600" b="1"/>
            </a:lvl7pPr>
            <a:lvl8pPr marL="3200699" indent="0">
              <a:buNone/>
              <a:defRPr sz="1600" b="1"/>
            </a:lvl8pPr>
            <a:lvl9pPr marL="3657942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2" y="2103799"/>
            <a:ext cx="3887391" cy="30943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0BC96-0C3B-4989-B137-7FCCCE778C74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30473-DA93-4DFA-B1F0-B4CCAF8C5C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00CF4-853B-43F7-9C96-A7512922693F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19E57-C3FC-4B09-870E-275C0ED03A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368E9-640B-4D0B-B6DE-650756F0196C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35061-924A-4154-A721-A58A8DD66B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3963"/>
            <a:ext cx="2949178" cy="134387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829255"/>
            <a:ext cx="4629150" cy="4092942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27836"/>
            <a:ext cx="2949178" cy="3201028"/>
          </a:xfrm>
        </p:spPr>
        <p:txBody>
          <a:bodyPr/>
          <a:lstStyle>
            <a:lvl1pPr marL="0" indent="0">
              <a:buNone/>
              <a:defRPr sz="1600"/>
            </a:lvl1pPr>
            <a:lvl2pPr marL="457242" indent="0">
              <a:buNone/>
              <a:defRPr sz="1400"/>
            </a:lvl2pPr>
            <a:lvl3pPr marL="914486" indent="0">
              <a:buNone/>
              <a:defRPr sz="1200"/>
            </a:lvl3pPr>
            <a:lvl4pPr marL="1371728" indent="0">
              <a:buNone/>
              <a:defRPr sz="1000"/>
            </a:lvl4pPr>
            <a:lvl5pPr marL="1828970" indent="0">
              <a:buNone/>
              <a:defRPr sz="1000"/>
            </a:lvl5pPr>
            <a:lvl6pPr marL="2286214" indent="0">
              <a:buNone/>
              <a:defRPr sz="1000"/>
            </a:lvl6pPr>
            <a:lvl7pPr marL="2743456" indent="0">
              <a:buNone/>
              <a:defRPr sz="1000"/>
            </a:lvl7pPr>
            <a:lvl8pPr marL="3200699" indent="0">
              <a:buNone/>
              <a:defRPr sz="1000"/>
            </a:lvl8pPr>
            <a:lvl9pPr marL="3657942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17BFD-2A1C-499B-93F6-CA53755B11EF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78CE3-DDCE-499A-917A-A215CBD68E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3963"/>
            <a:ext cx="2949178" cy="134387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829255"/>
            <a:ext cx="4629150" cy="409294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42" indent="0">
              <a:buNone/>
              <a:defRPr sz="2801"/>
            </a:lvl2pPr>
            <a:lvl3pPr marL="914486" indent="0">
              <a:buNone/>
              <a:defRPr sz="2400"/>
            </a:lvl3pPr>
            <a:lvl4pPr marL="1371728" indent="0">
              <a:buNone/>
              <a:defRPr sz="2000"/>
            </a:lvl4pPr>
            <a:lvl5pPr marL="1828970" indent="0">
              <a:buNone/>
              <a:defRPr sz="2000"/>
            </a:lvl5pPr>
            <a:lvl6pPr marL="2286214" indent="0">
              <a:buNone/>
              <a:defRPr sz="2000"/>
            </a:lvl6pPr>
            <a:lvl7pPr marL="2743456" indent="0">
              <a:buNone/>
              <a:defRPr sz="2000"/>
            </a:lvl7pPr>
            <a:lvl8pPr marL="3200699" indent="0">
              <a:buNone/>
              <a:defRPr sz="2000"/>
            </a:lvl8pPr>
            <a:lvl9pPr marL="3657942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27836"/>
            <a:ext cx="2949178" cy="3201028"/>
          </a:xfrm>
        </p:spPr>
        <p:txBody>
          <a:bodyPr/>
          <a:lstStyle>
            <a:lvl1pPr marL="0" indent="0">
              <a:buNone/>
              <a:defRPr sz="1600"/>
            </a:lvl1pPr>
            <a:lvl2pPr marL="457242" indent="0">
              <a:buNone/>
              <a:defRPr sz="1400"/>
            </a:lvl2pPr>
            <a:lvl3pPr marL="914486" indent="0">
              <a:buNone/>
              <a:defRPr sz="1200"/>
            </a:lvl3pPr>
            <a:lvl4pPr marL="1371728" indent="0">
              <a:buNone/>
              <a:defRPr sz="1000"/>
            </a:lvl4pPr>
            <a:lvl5pPr marL="1828970" indent="0">
              <a:buNone/>
              <a:defRPr sz="1000"/>
            </a:lvl5pPr>
            <a:lvl6pPr marL="2286214" indent="0">
              <a:buNone/>
              <a:defRPr sz="1000"/>
            </a:lvl6pPr>
            <a:lvl7pPr marL="2743456" indent="0">
              <a:buNone/>
              <a:defRPr sz="1000"/>
            </a:lvl7pPr>
            <a:lvl8pPr marL="3200699" indent="0">
              <a:buNone/>
              <a:defRPr sz="1000"/>
            </a:lvl8pPr>
            <a:lvl9pPr marL="3657942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546A5-4DA3-4A78-A335-569128669A0A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06906-0A87-4B8C-9B14-8CEB81014D3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28650" y="306388"/>
            <a:ext cx="7886700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28650" y="1533525"/>
            <a:ext cx="78867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5338763"/>
            <a:ext cx="2057400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71533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656FB4F-4C77-40C0-8860-34F5E847B21F}" type="datetimeFigureOut">
              <a:rPr lang="zh-CN" altLang="en-US"/>
              <a:pPr>
                <a:defRPr/>
              </a:pPr>
              <a:t>2016-4-21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5338763"/>
            <a:ext cx="3086100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71533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5338763"/>
            <a:ext cx="2057400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71533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795F7D-AAA2-4C93-B30C-47A20BDB5E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35" indent="-228622" algn="l" defTabSz="9144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078" indent="-228622" algn="l" defTabSz="9144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320" indent="-228622" algn="l" defTabSz="9144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563" indent="-228622" algn="l" defTabSz="9144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42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86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728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0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214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456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699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942" algn="l" defTabSz="9144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Documents and Settings\tdz\桌面\礼仪培训\西装男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863" y="55563"/>
            <a:ext cx="2413000" cy="579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5"/>
          <p:cNvSpPr>
            <a:spLocks noChangeArrowheads="1"/>
          </p:cNvSpPr>
          <p:nvPr/>
        </p:nvSpPr>
        <p:spPr bwMode="auto">
          <a:xfrm>
            <a:off x="-88900" y="2565400"/>
            <a:ext cx="9144000" cy="1439863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xtLst>
            <a:ext uri="{91240B29-F687-4F45-9708-019B960494DF}"/>
          </a:extLst>
        </p:spPr>
        <p:txBody>
          <a:bodyPr anchor="ctr"/>
          <a:lstStyle/>
          <a:p>
            <a:pPr algn="ctr" defTabSz="7153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1408">
              <a:solidFill>
                <a:srgbClr val="FFFFFF"/>
              </a:solidFill>
              <a:latin typeface="宋体" panose="02010600030101010101" pitchFamily="2" charset="-122"/>
              <a:ea typeface="+mn-ea"/>
              <a:sym typeface="宋体" panose="02010600030101010101" pitchFamily="2" charset="-122"/>
            </a:endParaRPr>
          </a:p>
        </p:txBody>
      </p:sp>
      <p:sp>
        <p:nvSpPr>
          <p:cNvPr id="14339" name="TextBox 11"/>
          <p:cNvSpPr>
            <a:spLocks noChangeArrowheads="1"/>
          </p:cNvSpPr>
          <p:nvPr/>
        </p:nvSpPr>
        <p:spPr bwMode="auto">
          <a:xfrm>
            <a:off x="1627188" y="2843213"/>
            <a:ext cx="7556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8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“重要”“必要”</a:t>
            </a:r>
            <a:r>
              <a:rPr lang="zh-CN" altLang="en-US" sz="4800" b="1">
                <a:solidFill>
                  <a:srgbClr val="FC6204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“需要”</a:t>
            </a:r>
            <a:endParaRPr lang="zh-CN" altLang="en-US" sz="4800">
              <a:latin typeface="Calibri" pitchFamily="34" charset="0"/>
            </a:endParaRPr>
          </a:p>
        </p:txBody>
      </p:sp>
      <p:sp>
        <p:nvSpPr>
          <p:cNvPr id="7" name="矩形 12"/>
          <p:cNvSpPr>
            <a:spLocks noChangeArrowheads="1"/>
          </p:cNvSpPr>
          <p:nvPr/>
        </p:nvSpPr>
        <p:spPr bwMode="auto">
          <a:xfrm>
            <a:off x="4913313" y="2187575"/>
            <a:ext cx="3959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r" defTabSz="7153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京津冀协同发展的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9" name="直接连接符 19"/>
          <p:cNvSpPr>
            <a:spLocks noChangeShapeType="1"/>
          </p:cNvSpPr>
          <p:nvPr/>
        </p:nvSpPr>
        <p:spPr bwMode="auto">
          <a:xfrm>
            <a:off x="3762375" y="3997325"/>
            <a:ext cx="5254625" cy="1588"/>
          </a:xfrm>
          <a:prstGeom prst="line">
            <a:avLst/>
          </a:prstGeom>
          <a:noFill/>
          <a:ln w="9525" cap="flat" cmpd="sng">
            <a:solidFill>
              <a:srgbClr val="BFBFBF"/>
            </a:solidFill>
            <a:prstDash val="dash"/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defTabSz="71533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8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2032</TotalTime>
  <Words>14</Words>
  <Application>Microsoft Office PowerPoint</Application>
  <PresentationFormat>自定义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Calibri Light</vt:lpstr>
      <vt:lpstr>Calibri</vt:lpstr>
      <vt:lpstr>微软雅黑</vt:lpstr>
      <vt:lpstr>Office 主题</vt:lpstr>
      <vt:lpstr>幻灯片 1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余迁墨</dc:creator>
  <cp:lastModifiedBy>微软用户</cp:lastModifiedBy>
  <cp:revision>140</cp:revision>
  <dcterms:created xsi:type="dcterms:W3CDTF">2015-08-05T01:13:40Z</dcterms:created>
  <dcterms:modified xsi:type="dcterms:W3CDTF">2016-04-21T07:33:31Z</dcterms:modified>
</cp:coreProperties>
</file>