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70CF"/>
    <a:srgbClr val="C3EDF1"/>
    <a:srgbClr val="DEF9B6"/>
    <a:srgbClr val="3366FF"/>
    <a:srgbClr val="00B0F0"/>
    <a:srgbClr val="33CC33"/>
    <a:srgbClr val="00CCFF"/>
    <a:srgbClr val="78DE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3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-12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000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4D0CE7B-EC3A-4594-A877-CC4FBB54E918}" type="datetimeFigureOut">
              <a:rPr lang="zh-CN" altLang="en-US"/>
              <a:pPr>
                <a:defRPr/>
              </a:pPr>
              <a:t>2016-4-22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B49091C-F8B8-4BB6-8A14-2A2D0886619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9"/>
          <p:cNvSpPr txBox="1">
            <a:spLocks noChangeArrowheads="1"/>
          </p:cNvSpPr>
          <p:nvPr/>
        </p:nvSpPr>
        <p:spPr bwMode="white">
          <a:xfrm>
            <a:off x="5421313" y="6400800"/>
            <a:ext cx="10477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ko-KR" sz="2400" b="1">
                <a:solidFill>
                  <a:srgbClr val="2B166E"/>
                </a:solidFill>
                <a:latin typeface="Lucida Sans Unicode" panose="020B0602030504020204" pitchFamily="34" charset="0"/>
                <a:ea typeface="굴림" panose="020B0600000101010101" pitchFamily="34" charset="-127"/>
              </a:rPr>
              <a:t>LOGO</a:t>
            </a:r>
          </a:p>
        </p:txBody>
      </p:sp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0" y="2819401"/>
            <a:ext cx="12192000" cy="669925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en-US" altLang="ko-KR" noProof="0" smtClean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553200"/>
            <a:ext cx="2844800" cy="1524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B166E"/>
                </a:solidFill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553200"/>
            <a:ext cx="3860800" cy="1524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B166E"/>
                </a:solidFill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553200"/>
            <a:ext cx="2844800" cy="1524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2B166E"/>
                </a:solidFill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fld id="{D8C7019D-601C-4706-BD92-6759D9BD462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10464800" cy="609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609600" y="1371600"/>
            <a:ext cx="10972800" cy="48006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单击图标添加图表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36563" y="6477000"/>
            <a:ext cx="3352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3860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68800" y="6477000"/>
            <a:ext cx="2844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2B166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F8772D-A934-43F9-9113-8504A0CD294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36563" y="6477000"/>
            <a:ext cx="3352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3860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68800" y="6477000"/>
            <a:ext cx="2844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2B166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5DA8C1A-ECD1-4807-B8D1-752BF58C4E0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36563" y="6477000"/>
            <a:ext cx="3352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3860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68800" y="6477000"/>
            <a:ext cx="2844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2B166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C56B182-1F38-4804-8CF6-D05841069F1D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5384800" cy="4800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4800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36563" y="6477000"/>
            <a:ext cx="3352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3860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4368800" y="6477000"/>
            <a:ext cx="2844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2B166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1DFFD09-A940-41D1-B49A-C49CC6C4A98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36563" y="6477000"/>
            <a:ext cx="3352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3860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68800" y="6477000"/>
            <a:ext cx="2844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2B166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FBE4DA9-AC8A-4D65-8508-91D8D2B53BB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36563" y="6477000"/>
            <a:ext cx="3352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3860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4368800" y="6477000"/>
            <a:ext cx="2844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2B166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01B3316-AAB4-4FAE-A8AA-90D5CF981A1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36563" y="6477000"/>
            <a:ext cx="3352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3860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4368800" y="6477000"/>
            <a:ext cx="2844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2B166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E0FC6C6-9B56-41D0-91A0-F63384535901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36563" y="6477000"/>
            <a:ext cx="3352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3860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68800" y="6477000"/>
            <a:ext cx="2844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2B166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9ECE043-95B5-49F0-AC50-296836CB865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63000" y="304800"/>
            <a:ext cx="2819400" cy="5867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8255000" cy="5867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36563" y="6477000"/>
            <a:ext cx="3352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3860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4B87C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68800" y="6477000"/>
            <a:ext cx="28448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2B166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D65E1C-7DF5-4B84-AE0C-F645B5794B6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1"/>
          <p:cNvSpPr>
            <a:spLocks noGrp="1" noChangeArrowheads="1"/>
          </p:cNvSpPr>
          <p:nvPr>
            <p:ph type="title"/>
          </p:nvPr>
        </p:nvSpPr>
        <p:spPr bwMode="white">
          <a:xfrm>
            <a:off x="304800" y="304800"/>
            <a:ext cx="1046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ko-KR" smtClean="0"/>
          </a:p>
        </p:txBody>
      </p:sp>
      <p:sp>
        <p:nvSpPr>
          <p:cNvPr id="1027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10972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ko-KR" smtClean="0"/>
          </a:p>
        </p:txBody>
      </p:sp>
      <p:pic>
        <p:nvPicPr>
          <p:cNvPr id="1028" name="图片 1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9499600" y="25400"/>
            <a:ext cx="25400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81200" y="2759075"/>
            <a:ext cx="8153400" cy="669925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2023</a:t>
            </a:r>
            <a:r>
              <a:rPr lang="zh-CN" altLang="en-US" smtClean="0">
                <a:ea typeface="宋体" charset="-122"/>
              </a:rPr>
              <a:t>年是中国现代化的重大拐点</a:t>
            </a:r>
            <a:endParaRPr lang="en-US" altLang="ko-KR" smtClean="0">
              <a:ea typeface="Gulim" pitchFamily="34" charset="-127"/>
            </a:endParaRPr>
          </a:p>
        </p:txBody>
      </p:sp>
      <p:sp>
        <p:nvSpPr>
          <p:cNvPr id="15362" name="矩形 2"/>
          <p:cNvSpPr>
            <a:spLocks noChangeArrowheads="1"/>
          </p:cNvSpPr>
          <p:nvPr/>
        </p:nvSpPr>
        <p:spPr bwMode="auto">
          <a:xfrm>
            <a:off x="5330825" y="6359525"/>
            <a:ext cx="1392238" cy="415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14betty_b">
  <a:themeElements>
    <a:clrScheme name="014betty_b 4">
      <a:dk1>
        <a:srgbClr val="2B166E"/>
      </a:dk1>
      <a:lt1>
        <a:srgbClr val="FFFFFF"/>
      </a:lt1>
      <a:dk2>
        <a:srgbClr val="4B87C3"/>
      </a:dk2>
      <a:lt2>
        <a:srgbClr val="B2B2B2"/>
      </a:lt2>
      <a:accent1>
        <a:srgbClr val="006666"/>
      </a:accent1>
      <a:accent2>
        <a:srgbClr val="33CCCC"/>
      </a:accent2>
      <a:accent3>
        <a:srgbClr val="FFFFFF"/>
      </a:accent3>
      <a:accent4>
        <a:srgbClr val="23115D"/>
      </a:accent4>
      <a:accent5>
        <a:srgbClr val="AAB8B8"/>
      </a:accent5>
      <a:accent6>
        <a:srgbClr val="2DB9B9"/>
      </a:accent6>
      <a:hlink>
        <a:srgbClr val="6666FF"/>
      </a:hlink>
      <a:folHlink>
        <a:srgbClr val="99CCFF"/>
      </a:folHlink>
    </a:clrScheme>
    <a:fontScheme name="014betty_b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014betty_b 1">
        <a:dk1>
          <a:srgbClr val="000000"/>
        </a:dk1>
        <a:lt1>
          <a:srgbClr val="FFFFFF"/>
        </a:lt1>
        <a:dk2>
          <a:srgbClr val="829BDA"/>
        </a:dk2>
        <a:lt2>
          <a:srgbClr val="969696"/>
        </a:lt2>
        <a:accent1>
          <a:srgbClr val="3C0078"/>
        </a:accent1>
        <a:accent2>
          <a:srgbClr val="C78DD7"/>
        </a:accent2>
        <a:accent3>
          <a:srgbClr val="FFFFFF"/>
        </a:accent3>
        <a:accent4>
          <a:srgbClr val="000000"/>
        </a:accent4>
        <a:accent5>
          <a:srgbClr val="AFAABE"/>
        </a:accent5>
        <a:accent6>
          <a:srgbClr val="B47FC3"/>
        </a:accent6>
        <a:hlink>
          <a:srgbClr val="3197BB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4betty_b 2">
        <a:dk1>
          <a:srgbClr val="000066"/>
        </a:dk1>
        <a:lt1>
          <a:srgbClr val="FFFFFF"/>
        </a:lt1>
        <a:dk2>
          <a:srgbClr val="0099CC"/>
        </a:dk2>
        <a:lt2>
          <a:srgbClr val="B2B2B2"/>
        </a:lt2>
        <a:accent1>
          <a:srgbClr val="2CA3C8"/>
        </a:accent1>
        <a:accent2>
          <a:srgbClr val="19BBA8"/>
        </a:accent2>
        <a:accent3>
          <a:srgbClr val="FFFFFF"/>
        </a:accent3>
        <a:accent4>
          <a:srgbClr val="000056"/>
        </a:accent4>
        <a:accent5>
          <a:srgbClr val="ACCEE0"/>
        </a:accent5>
        <a:accent6>
          <a:srgbClr val="16A998"/>
        </a:accent6>
        <a:hlink>
          <a:srgbClr val="BC9BFF"/>
        </a:hlink>
        <a:folHlink>
          <a:srgbClr val="B4EA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4betty_b 3">
        <a:dk1>
          <a:srgbClr val="520029"/>
        </a:dk1>
        <a:lt1>
          <a:srgbClr val="FFFFFF"/>
        </a:lt1>
        <a:dk2>
          <a:srgbClr val="996600"/>
        </a:dk2>
        <a:lt2>
          <a:srgbClr val="969696"/>
        </a:lt2>
        <a:accent1>
          <a:srgbClr val="808000"/>
        </a:accent1>
        <a:accent2>
          <a:srgbClr val="FFD37B"/>
        </a:accent2>
        <a:accent3>
          <a:srgbClr val="FFFFFF"/>
        </a:accent3>
        <a:accent4>
          <a:srgbClr val="450021"/>
        </a:accent4>
        <a:accent5>
          <a:srgbClr val="C0C0AA"/>
        </a:accent5>
        <a:accent6>
          <a:srgbClr val="E7BF6F"/>
        </a:accent6>
        <a:hlink>
          <a:srgbClr val="660033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4betty_b 4">
        <a:dk1>
          <a:srgbClr val="2B166E"/>
        </a:dk1>
        <a:lt1>
          <a:srgbClr val="FFFFFF"/>
        </a:lt1>
        <a:dk2>
          <a:srgbClr val="4B87C3"/>
        </a:dk2>
        <a:lt2>
          <a:srgbClr val="B2B2B2"/>
        </a:lt2>
        <a:accent1>
          <a:srgbClr val="006666"/>
        </a:accent1>
        <a:accent2>
          <a:srgbClr val="33CCCC"/>
        </a:accent2>
        <a:accent3>
          <a:srgbClr val="FFFFFF"/>
        </a:accent3>
        <a:accent4>
          <a:srgbClr val="23115D"/>
        </a:accent4>
        <a:accent5>
          <a:srgbClr val="AAB8B8"/>
        </a:accent5>
        <a:accent6>
          <a:srgbClr val="2DB9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1117</TotalTime>
  <Words>13</Words>
  <Application>Microsoft Office PowerPoint</Application>
  <PresentationFormat>自定义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演示文稿设计模板</vt:lpstr>
      </vt:variant>
      <vt:variant>
        <vt:i4>11</vt:i4>
      </vt:variant>
      <vt:variant>
        <vt:lpstr>幻灯片标题</vt:lpstr>
      </vt:variant>
      <vt:variant>
        <vt:i4>1</vt:i4>
      </vt:variant>
    </vt:vector>
  </HeadingPairs>
  <TitlesOfParts>
    <vt:vector size="20" baseType="lpstr">
      <vt:lpstr>Arial</vt:lpstr>
      <vt:lpstr>宋体</vt:lpstr>
      <vt:lpstr>Verdana</vt:lpstr>
      <vt:lpstr>Wingdings</vt:lpstr>
      <vt:lpstr>Calibri</vt:lpstr>
      <vt:lpstr>Lucida Sans Unicode</vt:lpstr>
      <vt:lpstr>Gulim</vt:lpstr>
      <vt:lpstr>Times New Roman</vt:lpstr>
      <vt:lpstr>014betty_b</vt:lpstr>
      <vt:lpstr>014betty_b</vt:lpstr>
      <vt:lpstr>014betty_b</vt:lpstr>
      <vt:lpstr>014betty_b</vt:lpstr>
      <vt:lpstr>014betty_b</vt:lpstr>
      <vt:lpstr>014betty_b</vt:lpstr>
      <vt:lpstr>014betty_b</vt:lpstr>
      <vt:lpstr>014betty_b</vt:lpstr>
      <vt:lpstr>014betty_b</vt:lpstr>
      <vt:lpstr>014betty_b</vt:lpstr>
      <vt:lpstr>014betty_b</vt:lpstr>
      <vt:lpstr>2023年是中国现代化的重大拐点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sxl</dc:creator>
  <cp:lastModifiedBy>微软用户</cp:lastModifiedBy>
  <cp:revision>46</cp:revision>
  <dcterms:created xsi:type="dcterms:W3CDTF">2015-08-06T05:32:25Z</dcterms:created>
  <dcterms:modified xsi:type="dcterms:W3CDTF">2016-04-22T01:14:16Z</dcterms:modified>
</cp:coreProperties>
</file>