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6BB00"/>
    <a:srgbClr val="FFD34D"/>
    <a:srgbClr val="FFFFFF"/>
    <a:srgbClr val="00863D"/>
    <a:srgbClr val="00B050"/>
    <a:srgbClr val="2EA8B8"/>
    <a:srgbClr val="3DBECF"/>
    <a:srgbClr val="FAAEA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375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-390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57C928A9-4F07-4292-B87E-C94DCF27F0DB}" type="datetimeFigureOut">
              <a:rPr lang="zh-CN" altLang="en-US"/>
              <a:pPr>
                <a:defRPr/>
              </a:pPr>
              <a:t>2016-4-22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7652FB18-701F-4705-8FCF-21CB98CB7D45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31EA1A-F5D0-4075-B6E3-0A6F08C4EACF}" type="datetimeFigureOut">
              <a:rPr lang="zh-CN" altLang="en-US"/>
              <a:pPr>
                <a:defRPr/>
              </a:pPr>
              <a:t>2016-4-22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0AB868-0AD8-4A6B-908C-4671FE26D6A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3FA68-44CD-447D-8166-1DB553AD8084}" type="datetimeFigureOut">
              <a:rPr lang="zh-CN" altLang="en-US"/>
              <a:pPr>
                <a:defRPr/>
              </a:pPr>
              <a:t>2016-4-22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7BB3B1-AEE5-42E4-AD48-B50AF01CC05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6FB1D8-5C11-4119-816C-F5D5D3DDC4E9}" type="datetimeFigureOut">
              <a:rPr lang="zh-CN" altLang="en-US"/>
              <a:pPr>
                <a:defRPr/>
              </a:pPr>
              <a:t>2016-4-22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F47330-825B-4CC4-A643-B6329B9CDCF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370A3F-DB54-4ED3-8053-333332F8915B}" type="datetimeFigureOut">
              <a:rPr lang="zh-CN" altLang="en-US"/>
              <a:pPr>
                <a:defRPr/>
              </a:pPr>
              <a:t>2016-4-22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9896F-5AFA-4408-B82E-54C034A3A71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E642EA-4A0E-4E81-9020-E8BD306909D0}" type="datetimeFigureOut">
              <a:rPr lang="zh-CN" altLang="en-US"/>
              <a:pPr>
                <a:defRPr/>
              </a:pPr>
              <a:t>2016-4-22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C5A6BC-93A3-4212-8A08-8DB7988BD1C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DF1B18-0A6E-4D60-B090-8D3B89E8C5DD}" type="datetimeFigureOut">
              <a:rPr lang="zh-CN" altLang="en-US"/>
              <a:pPr>
                <a:defRPr/>
              </a:pPr>
              <a:t>2016-4-22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EA93D1-044E-4A76-8442-8CE6EF2935D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152670-7655-4226-AB90-9F371B3370BB}" type="datetimeFigureOut">
              <a:rPr lang="zh-CN" altLang="en-US"/>
              <a:pPr>
                <a:defRPr/>
              </a:pPr>
              <a:t>2016-4-22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9461E6-1A30-4AED-8E45-9F421B4ABF3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EF8CDA-34F6-453C-BD80-A207A88BEF3F}" type="datetimeFigureOut">
              <a:rPr lang="zh-CN" altLang="en-US"/>
              <a:pPr>
                <a:defRPr/>
              </a:pPr>
              <a:t>2016-4-22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C667AF-A966-4E53-9180-58C177EC231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8C797F-5C6E-4AF7-B5C8-51907ACAEA33}" type="datetimeFigureOut">
              <a:rPr lang="zh-CN" altLang="en-US"/>
              <a:pPr>
                <a:defRPr/>
              </a:pPr>
              <a:t>2016-4-22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47CF6E-1E65-4D6F-B06B-D51A99E0686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7B399D-BD93-4105-8E53-8A7F2FDE37DE}" type="datetimeFigureOut">
              <a:rPr lang="zh-CN" altLang="en-US"/>
              <a:pPr>
                <a:defRPr/>
              </a:pPr>
              <a:t>2016-4-22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E11B9C-833E-497B-89D8-909D371CA85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B3770B-1805-4A95-9A6B-5B535D4C6B02}" type="datetimeFigureOut">
              <a:rPr lang="zh-CN" altLang="en-US"/>
              <a:pPr>
                <a:defRPr/>
              </a:pPr>
              <a:t>2016-4-22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45586-56E3-47F8-91EB-5570BA5F95B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6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E7497332-97A7-4DAD-A73E-54587244567D}" type="datetimeFigureOut">
              <a:rPr lang="zh-CN" altLang="en-US"/>
              <a:pPr>
                <a:defRPr/>
              </a:pPr>
              <a:t>2016-4-22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6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6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F42B993D-5245-408D-A729-57C64DE5A66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ctr" defTabSz="1217613" rtl="0" eaLnBrk="0" fontAlgn="base" hangingPunct="0">
        <a:spcBef>
          <a:spcPct val="0"/>
        </a:spcBef>
        <a:spcAft>
          <a:spcPct val="0"/>
        </a:spcAft>
        <a:defRPr sz="58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1217613" rtl="0" eaLnBrk="0" fontAlgn="base" hangingPunct="0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Calibri" pitchFamily="34" charset="0"/>
          <a:ea typeface="宋体" charset="-122"/>
        </a:defRPr>
      </a:lvl2pPr>
      <a:lvl3pPr algn="ctr" defTabSz="1217613" rtl="0" eaLnBrk="0" fontAlgn="base" hangingPunct="0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Calibri" pitchFamily="34" charset="0"/>
          <a:ea typeface="宋体" charset="-122"/>
        </a:defRPr>
      </a:lvl3pPr>
      <a:lvl4pPr algn="ctr" defTabSz="1217613" rtl="0" eaLnBrk="0" fontAlgn="base" hangingPunct="0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Calibri" pitchFamily="34" charset="0"/>
          <a:ea typeface="宋体" charset="-122"/>
        </a:defRPr>
      </a:lvl4pPr>
      <a:lvl5pPr algn="ctr" defTabSz="1217613" rtl="0" eaLnBrk="0" fontAlgn="base" hangingPunct="0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Calibri" pitchFamily="34" charset="0"/>
          <a:ea typeface="宋体" charset="-122"/>
        </a:defRPr>
      </a:lvl5pPr>
      <a:lvl6pPr marL="457200" algn="ctr" defTabSz="1217613" rtl="0" fontAlgn="base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Calibri" pitchFamily="34" charset="0"/>
          <a:ea typeface="宋体" charset="-122"/>
        </a:defRPr>
      </a:lvl6pPr>
      <a:lvl7pPr marL="914400" algn="ctr" defTabSz="1217613" rtl="0" fontAlgn="base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Calibri" pitchFamily="34" charset="0"/>
          <a:ea typeface="宋体" charset="-122"/>
        </a:defRPr>
      </a:lvl7pPr>
      <a:lvl8pPr marL="1371600" algn="ctr" defTabSz="1217613" rtl="0" fontAlgn="base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Calibri" pitchFamily="34" charset="0"/>
          <a:ea typeface="宋体" charset="-122"/>
        </a:defRPr>
      </a:lvl8pPr>
      <a:lvl9pPr marL="1828800" algn="ctr" defTabSz="1217613" rtl="0" fontAlgn="base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Calibri" pitchFamily="34" charset="0"/>
          <a:ea typeface="宋体" charset="-122"/>
        </a:defRPr>
      </a:lvl9pPr>
    </p:titleStyle>
    <p:bodyStyle>
      <a:lvl1pPr marL="455613" indent="-455613" algn="l" defTabSz="12176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defTabSz="12176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2413" indent="-303213" algn="l" defTabSz="121761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2013" indent="-303213" algn="l" defTabSz="121761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741613" indent="-303213" algn="l" defTabSz="121761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1"/>
          <p:cNvSpPr txBox="1">
            <a:spLocks noChangeArrowheads="1"/>
          </p:cNvSpPr>
          <p:nvPr/>
        </p:nvSpPr>
        <p:spPr bwMode="auto">
          <a:xfrm>
            <a:off x="4000500" y="1139825"/>
            <a:ext cx="7878763" cy="202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ts val="7800"/>
              </a:lnSpc>
            </a:pPr>
            <a:r>
              <a:rPr lang="zh-CN" altLang="en-US" sz="6000" b="1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解决“城市病”</a:t>
            </a:r>
            <a:endParaRPr lang="en-US" altLang="zh-CN" sz="6000" b="1">
              <a:solidFill>
                <a:srgbClr val="000000"/>
              </a:solidFill>
              <a:latin typeface="微软雅黑" pitchFamily="34" charset="-122"/>
              <a:ea typeface="微软雅黑" pitchFamily="34" charset="-122"/>
            </a:endParaRPr>
          </a:p>
          <a:p>
            <a:pPr>
              <a:lnSpc>
                <a:spcPts val="7800"/>
              </a:lnSpc>
            </a:pPr>
            <a:r>
              <a:rPr lang="zh-CN" altLang="en-US" sz="6000" b="1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推动区域经济协同发展</a:t>
            </a:r>
          </a:p>
        </p:txBody>
      </p:sp>
      <p:sp>
        <p:nvSpPr>
          <p:cNvPr id="3" name="椭圆 2"/>
          <p:cNvSpPr/>
          <p:nvPr/>
        </p:nvSpPr>
        <p:spPr>
          <a:xfrm>
            <a:off x="801688" y="1357313"/>
            <a:ext cx="2784475" cy="2784475"/>
          </a:xfrm>
          <a:prstGeom prst="ellipse">
            <a:avLst/>
          </a:prstGeom>
          <a:solidFill>
            <a:srgbClr val="3DBE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5" name="椭圆 4"/>
          <p:cNvSpPr/>
          <p:nvPr/>
        </p:nvSpPr>
        <p:spPr>
          <a:xfrm>
            <a:off x="928688" y="1316038"/>
            <a:ext cx="2784475" cy="2784475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4" name="椭圆 3"/>
          <p:cNvSpPr/>
          <p:nvPr/>
        </p:nvSpPr>
        <p:spPr>
          <a:xfrm>
            <a:off x="1052513" y="1652588"/>
            <a:ext cx="2784475" cy="2784475"/>
          </a:xfrm>
          <a:prstGeom prst="ellipse">
            <a:avLst/>
          </a:prstGeom>
          <a:solidFill>
            <a:srgbClr val="FFC0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14341" name="TextBox 6"/>
          <p:cNvSpPr txBox="1">
            <a:spLocks noChangeArrowheads="1"/>
          </p:cNvSpPr>
          <p:nvPr/>
        </p:nvSpPr>
        <p:spPr bwMode="auto">
          <a:xfrm>
            <a:off x="4116388" y="3422650"/>
            <a:ext cx="7645400" cy="1279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r">
              <a:lnSpc>
                <a:spcPts val="4800"/>
              </a:lnSpc>
            </a:pPr>
            <a:r>
              <a:rPr lang="en-US" altLang="zh-CN" sz="36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——《</a:t>
            </a:r>
            <a:r>
              <a:rPr lang="zh-CN" altLang="en-US" sz="36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京津冀协同发展规划纲要</a:t>
            </a:r>
            <a:r>
              <a:rPr lang="en-US" altLang="zh-CN" sz="36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》</a:t>
            </a:r>
            <a:r>
              <a:rPr lang="zh-CN" altLang="en-US" sz="36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的</a:t>
            </a:r>
            <a:endParaRPr lang="en-US" altLang="zh-CN" sz="3600">
              <a:solidFill>
                <a:srgbClr val="000000"/>
              </a:solidFill>
              <a:latin typeface="微软雅黑" pitchFamily="34" charset="-122"/>
              <a:ea typeface="微软雅黑" pitchFamily="34" charset="-122"/>
            </a:endParaRPr>
          </a:p>
          <a:p>
            <a:pPr algn="r">
              <a:lnSpc>
                <a:spcPts val="4800"/>
              </a:lnSpc>
            </a:pPr>
            <a:r>
              <a:rPr lang="zh-CN" altLang="en-US" sz="3600">
                <a:solidFill>
                  <a:srgbClr val="000000"/>
                </a:solidFill>
                <a:latin typeface="微软雅黑" pitchFamily="34" charset="-122"/>
                <a:ea typeface="微软雅黑" pitchFamily="34" charset="-122"/>
              </a:rPr>
              <a:t>解读与思考</a:t>
            </a:r>
          </a:p>
        </p:txBody>
      </p:sp>
      <p:sp>
        <p:nvSpPr>
          <p:cNvPr id="11" name="椭圆 10"/>
          <p:cNvSpPr/>
          <p:nvPr/>
        </p:nvSpPr>
        <p:spPr>
          <a:xfrm>
            <a:off x="3408363" y="5541963"/>
            <a:ext cx="4608512" cy="4608512"/>
          </a:xfrm>
          <a:prstGeom prst="ellipse">
            <a:avLst/>
          </a:prstGeom>
          <a:solidFill>
            <a:srgbClr val="3DBEC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12" name="椭圆 11"/>
          <p:cNvSpPr/>
          <p:nvPr/>
        </p:nvSpPr>
        <p:spPr>
          <a:xfrm>
            <a:off x="5470525" y="5000625"/>
            <a:ext cx="4725988" cy="4727575"/>
          </a:xfrm>
          <a:prstGeom prst="ellipse">
            <a:avLst/>
          </a:prstGeom>
          <a:solidFill>
            <a:srgbClr val="00B05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400">
              <a:solidFill>
                <a:prstClr val="white"/>
              </a:solidFill>
            </a:endParaRPr>
          </a:p>
        </p:txBody>
      </p:sp>
      <p:sp>
        <p:nvSpPr>
          <p:cNvPr id="13" name="椭圆 12"/>
          <p:cNvSpPr/>
          <p:nvPr/>
        </p:nvSpPr>
        <p:spPr>
          <a:xfrm>
            <a:off x="7399338" y="5445125"/>
            <a:ext cx="4214812" cy="4214813"/>
          </a:xfrm>
          <a:prstGeom prst="ellipse">
            <a:avLst/>
          </a:prstGeom>
          <a:solidFill>
            <a:srgbClr val="FFC000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2400">
              <a:solidFill>
                <a:prstClr val="white"/>
              </a:solidFill>
            </a:endParaRPr>
          </a:p>
        </p:txBody>
      </p:sp>
      <p:pic>
        <p:nvPicPr>
          <p:cNvPr id="14345" name="图片 7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89025" y="2354263"/>
            <a:ext cx="2540000" cy="88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667</TotalTime>
  <Words>32</Words>
  <Application>Microsoft Office PowerPoint</Application>
  <PresentationFormat>自定义</PresentationFormat>
  <Paragraphs>4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演示文稿设计模板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Arial</vt:lpstr>
      <vt:lpstr>宋体</vt:lpstr>
      <vt:lpstr>Calibri</vt:lpstr>
      <vt:lpstr>微软雅黑</vt:lpstr>
      <vt:lpstr>Office 主题​​</vt:lpstr>
      <vt:lpstr>幻灯片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sxl</dc:creator>
  <cp:lastModifiedBy>微软用户</cp:lastModifiedBy>
  <cp:revision>43</cp:revision>
  <dcterms:created xsi:type="dcterms:W3CDTF">2016-01-12T08:27:45Z</dcterms:created>
  <dcterms:modified xsi:type="dcterms:W3CDTF">2016-04-22T01:24:03Z</dcterms:modified>
</cp:coreProperties>
</file>