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299" r:id="rId2"/>
  </p:sldIdLst>
  <p:sldSz cx="9144000" cy="5143500" type="screen16x9"/>
  <p:notesSz cx="6858000" cy="9144000"/>
  <p:custDataLst>
    <p:tags r:id="rId5"/>
  </p:custDataLst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showAnimation="0">
    <p:present/>
    <p:sldAll/>
    <p:penClr>
      <a:srgbClr val="FF0000"/>
    </p:penClr>
  </p:showPr>
  <p:clrMru>
    <a:srgbClr val="FF3300"/>
    <a:srgbClr val="EF6464"/>
    <a:srgbClr val="009999"/>
    <a:srgbClr val="389BBE"/>
    <a:srgbClr val="4B72AB"/>
    <a:srgbClr val="6DCDEC"/>
    <a:srgbClr val="FFFFFF"/>
    <a:srgbClr val="F3F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57" autoAdjust="0"/>
    <p:restoredTop sz="99382" autoAdjust="0"/>
  </p:normalViewPr>
  <p:slideViewPr>
    <p:cSldViewPr snapToGrid="0" snapToObjects="1">
      <p:cViewPr varScale="1">
        <p:scale>
          <a:sx n="164" d="100"/>
          <a:sy n="164" d="100"/>
        </p:scale>
        <p:origin x="-198" y="-72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11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EA9F09-C116-439F-83D9-43EA5A1969CD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12A1E6F-7D38-49EA-8D35-D759EAB2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4CCCA28-F21F-47FC-B7C2-06CC0FA421FC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8BF3FD-A4CB-4A43-BD83-BB2FF75F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>
            <a:grpSpLocks/>
          </p:cNvGrpSpPr>
          <p:nvPr/>
        </p:nvGrpSpPr>
        <p:grpSpPr bwMode="auto">
          <a:xfrm>
            <a:off x="0" y="1012825"/>
            <a:ext cx="9144000" cy="4130675"/>
            <a:chOff x="-4" y="1349829"/>
            <a:chExt cx="9144004" cy="5508171"/>
          </a:xfrm>
        </p:grpSpPr>
        <p:pic>
          <p:nvPicPr>
            <p:cNvPr id="5" name="图片 1"/>
            <p:cNvPicPr>
              <a:picLocks noChangeAspect="1"/>
            </p:cNvPicPr>
            <p:nvPr userDrawn="1"/>
          </p:nvPicPr>
          <p:blipFill>
            <a:blip r:embed="rId2"/>
            <a:srcRect t="49651"/>
            <a:stretch>
              <a:fillRect/>
            </a:stretch>
          </p:blipFill>
          <p:spPr bwMode="auto">
            <a:xfrm>
              <a:off x="0" y="1532710"/>
              <a:ext cx="9144000" cy="464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8"/>
            <p:cNvSpPr/>
            <p:nvPr userDrawn="1"/>
          </p:nvSpPr>
          <p:spPr>
            <a:xfrm>
              <a:off x="-4" y="1349829"/>
              <a:ext cx="9144004" cy="5508171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8413"/>
            <a:ext cx="91440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421453" y="2352291"/>
            <a:ext cx="6224674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accent3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421453" y="976245"/>
            <a:ext cx="6224674" cy="1290058"/>
          </a:xfrm>
        </p:spPr>
        <p:txBody>
          <a:bodyPr>
            <a:noAutofit/>
          </a:bodyPr>
          <a:lstStyle>
            <a:lvl1pPr algn="ctr">
              <a:defRPr sz="330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15B-0EC0-458C-8F30-1663AC24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273845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273845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3534-3F54-4031-83E7-9AD1B335A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3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35030" y="1376728"/>
            <a:ext cx="1645920" cy="164592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93728" y="1376728"/>
            <a:ext cx="1645920" cy="164592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1667" y="1376728"/>
            <a:ext cx="1645920" cy="164592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72913" y="1376728"/>
            <a:ext cx="1645920" cy="164592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15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7786B5-8283-4048-9E72-EC988C2EE6F1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8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21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2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2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4596" y="1376728"/>
            <a:ext cx="2287573" cy="2287573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5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C964B1-C8BD-4978-9972-4148A79CD3F3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465638" cy="5143500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2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82DF48-35CF-4AB0-925B-2990804A92BC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1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2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" y="883187"/>
            <a:ext cx="4575175" cy="2128837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7DD603-375F-4795-A70E-87224424057D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2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2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68765" y="2310425"/>
            <a:ext cx="3935486" cy="2128837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Isosceles Triangle 8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2B2E90-58A1-48D2-A7C9-22514FE08A4E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8269" y="1027121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1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30215" y="1030997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21188" y="1034817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48269" y="2834786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839242" y="2834786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30215" y="2827089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21188" y="2827089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5DA3-814C-4FCD-908B-D5BCF2C05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8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25AC3-6E7D-4CE5-9BF7-C53394CD7978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8269" y="1027121"/>
            <a:ext cx="1738058" cy="173647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66717" y="1027121"/>
            <a:ext cx="1738058" cy="173647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48269" y="2837672"/>
            <a:ext cx="1738058" cy="173647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66717" y="2837672"/>
            <a:ext cx="1738058" cy="1736470"/>
          </a:xfrm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D96C33C-680C-44A7-996F-13F74432EC24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8269" y="1027119"/>
            <a:ext cx="1738058" cy="352585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1"/>
            <a:ext cx="351844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10605" y="1034817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839242" y="2816505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9632" y="2816505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10605" y="2816505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8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270820-4B29-414F-83E4-D64E5B7FF191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1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27289" y="1034817"/>
            <a:ext cx="3521375" cy="3518158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48269" y="2816506"/>
            <a:ext cx="1738058" cy="173647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Isosceles Triangle 5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20A3998-564F-4365-A174-8AFAC167EFD3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2" y="1027120"/>
            <a:ext cx="3518448" cy="352585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10605" y="1034817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10605" y="2816505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049087" y="1034817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49087" y="2816505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32213" y="941388"/>
            <a:ext cx="16827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5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6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Isosceles Triangle 17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FA4B7A-C17E-4850-BD3D-BF80B8F0D895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885079" y="1471614"/>
            <a:ext cx="1403350" cy="2517775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6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AC6ED6F-F2A9-4AB0-9069-D3AB3C1EE339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948877"/>
            <a:ext cx="9144000" cy="25400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9B0E30-716D-4259-9F45-597AE63A6C05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584575" y="3340757"/>
            <a:ext cx="1270000" cy="1270000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67111" y="3340757"/>
            <a:ext cx="1270000" cy="1270000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43529" y="3340757"/>
            <a:ext cx="2010250" cy="1270000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557435-D03B-4838-8A35-9C9AB7E5AE70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1317625"/>
            <a:ext cx="1296987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317625"/>
            <a:ext cx="129698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981075"/>
            <a:ext cx="16811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2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946731" y="1727402"/>
            <a:ext cx="708653" cy="1929141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92668" y="1722110"/>
            <a:ext cx="672015" cy="1929141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408442" y="1510443"/>
            <a:ext cx="1417308" cy="2527100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4D972D-F34F-4D87-AA58-C326A7A223B4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871538"/>
            <a:ext cx="127476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8425" y="871538"/>
            <a:ext cx="127476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5563" y="871538"/>
            <a:ext cx="127476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2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60138" y="1275027"/>
            <a:ext cx="1063633" cy="1908283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24160" y="1275027"/>
            <a:ext cx="1063633" cy="1908283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521839" y="1275027"/>
            <a:ext cx="1063633" cy="1908283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772F99-0C01-4B01-9747-7DA2900C517B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91288" y="836613"/>
            <a:ext cx="17367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648242" y="1378239"/>
            <a:ext cx="1458746" cy="2618028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0" y="1530350"/>
            <a:ext cx="9144000" cy="3619500"/>
            <a:chOff x="-4" y="1349829"/>
            <a:chExt cx="9144004" cy="4826937"/>
          </a:xfrm>
        </p:grpSpPr>
        <p:pic>
          <p:nvPicPr>
            <p:cNvPr id="5" name="图片 7"/>
            <p:cNvPicPr>
              <a:picLocks noChangeAspect="1"/>
            </p:cNvPicPr>
            <p:nvPr userDrawn="1"/>
          </p:nvPicPr>
          <p:blipFill>
            <a:blip r:embed="rId2"/>
            <a:srcRect t="49651"/>
            <a:stretch>
              <a:fillRect/>
            </a:stretch>
          </p:blipFill>
          <p:spPr bwMode="auto">
            <a:xfrm>
              <a:off x="0" y="1532710"/>
              <a:ext cx="9144000" cy="464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8"/>
            <p:cNvSpPr/>
            <p:nvPr userDrawn="1"/>
          </p:nvSpPr>
          <p:spPr>
            <a:xfrm>
              <a:off x="-4" y="1349829"/>
              <a:ext cx="9144004" cy="482693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450516"/>
            <a:ext cx="5995988" cy="926306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9" y="2419684"/>
            <a:ext cx="5995987" cy="351000"/>
          </a:xfrm>
          <a:prstGeom prst="rect">
            <a:avLst/>
          </a:prstGeom>
          <a:blipFill dpi="0" rotWithShape="1">
            <a:blip r:embed="rId3"/>
            <a:srcRect/>
            <a:stretch>
              <a:fillRect t="-3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D8E-7E3F-455A-95E6-72042F193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EA1D9B-8194-4D5F-B5EF-11931F043F1B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836613"/>
            <a:ext cx="17367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862663" y="1371663"/>
            <a:ext cx="1458746" cy="2618028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412875"/>
            <a:ext cx="12033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412875"/>
            <a:ext cx="12033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17925" y="1136650"/>
            <a:ext cx="1560513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D7A816-6D1D-4B05-90F1-6A82FA154692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2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277738" y="1795795"/>
            <a:ext cx="755076" cy="1788787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035906" y="1795295"/>
            <a:ext cx="690303" cy="1788787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860430" y="1637443"/>
            <a:ext cx="1310284" cy="2335905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975322-BCED-40FE-9D12-1C399E7086AE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8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3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11475" y="1112838"/>
            <a:ext cx="1614488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1112838"/>
            <a:ext cx="1614488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051330" y="1628371"/>
            <a:ext cx="1356004" cy="2418201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709105" y="1628371"/>
            <a:ext cx="1356004" cy="2418201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1FDABD-8EA6-456D-9E25-DCE13803B11E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25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2" descr="iPad Air 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2913" y="774700"/>
            <a:ext cx="28543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76961" y="1283013"/>
            <a:ext cx="2216490" cy="2974612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iPad Air White wo Shad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4425" y="676275"/>
            <a:ext cx="41719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1305A1-BFE9-4DD2-9F8E-B0F5CA8E4955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8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111559" y="1040946"/>
            <a:ext cx="2834640" cy="2121408"/>
          </a:xfrm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2C8D74-D046-4957-A3FF-6B4AACBC280D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14"/>
          <p:cNvGrpSpPr>
            <a:grpSpLocks/>
          </p:cNvGrpSpPr>
          <p:nvPr userDrawn="1"/>
        </p:nvGrpSpPr>
        <p:grpSpPr bwMode="auto">
          <a:xfrm>
            <a:off x="193675" y="1104900"/>
            <a:ext cx="4994275" cy="3884613"/>
            <a:chOff x="2084279" y="594889"/>
            <a:chExt cx="4994398" cy="3886016"/>
          </a:xfrm>
        </p:grpSpPr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84279" y="594889"/>
              <a:ext cx="4994398" cy="38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6"/>
            <p:cNvSpPr/>
            <p:nvPr/>
          </p:nvSpPr>
          <p:spPr>
            <a:xfrm>
              <a:off x="2908212" y="1312698"/>
              <a:ext cx="3310019" cy="205020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14707" y="1820735"/>
            <a:ext cx="3310128" cy="2076913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7D9B684-40A1-48BD-B0C5-A8BDB9AD968A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7" descr="iMac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784225"/>
            <a:ext cx="4430712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207005" y="1320801"/>
            <a:ext cx="3254597" cy="1868311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74FDDC-8680-4812-8FD1-24B23F8C1974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2" name="Picture 17" descr="iMac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2738" y="784225"/>
            <a:ext cx="4430712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20046" y="1320801"/>
            <a:ext cx="3254597" cy="1868311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10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559F11-1AC5-4E46-9575-9D56EE78DB30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7" name="Rectangle 3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3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2438400" y="657225"/>
            <a:ext cx="4278313" cy="3327400"/>
            <a:chOff x="2084279" y="594889"/>
            <a:chExt cx="4994398" cy="3886016"/>
          </a:xfrm>
        </p:grpSpPr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84279" y="594889"/>
              <a:ext cx="4994398" cy="38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2"/>
            <p:cNvSpPr/>
            <p:nvPr/>
          </p:nvSpPr>
          <p:spPr>
            <a:xfrm>
              <a:off x="2908957" y="1314247"/>
              <a:ext cx="3309831" cy="2048687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138944" y="1270013"/>
            <a:ext cx="2853627" cy="1774355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/>
          <p:nvPr userDrawn="1"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Isosceles Triangle 18"/>
          <p:cNvSpPr/>
          <p:nvPr userDrawn="1"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EF42AD4-31D5-49D4-91DD-D5534E7E86C2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2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FA5B-8F7B-4905-A82A-3E3A10DC6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 userDrawn="1"/>
        </p:nvSpPr>
        <p:spPr>
          <a:xfrm>
            <a:off x="8501063" y="314325"/>
            <a:ext cx="365125" cy="214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Isosceles Triangle 10"/>
          <p:cNvSpPr/>
          <p:nvPr userDrawn="1"/>
        </p:nvSpPr>
        <p:spPr>
          <a:xfrm rot="10610802">
            <a:off x="8504238" y="388938"/>
            <a:ext cx="366712" cy="19526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20113" y="276225"/>
            <a:ext cx="336550" cy="350838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CF85EEA-6FEB-4C1B-AEAD-3402706CB065}" type="slidenum">
              <a:rPr lang="en-US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5" name="Group 25"/>
          <p:cNvGrpSpPr>
            <a:grpSpLocks/>
          </p:cNvGrpSpPr>
          <p:nvPr userDrawn="1"/>
        </p:nvGrpSpPr>
        <p:grpSpPr bwMode="auto">
          <a:xfrm>
            <a:off x="0" y="5078413"/>
            <a:ext cx="9144000" cy="71437"/>
            <a:chOff x="0" y="3474720"/>
            <a:chExt cx="10261600" cy="71120"/>
          </a:xfrm>
        </p:grpSpPr>
        <p:sp>
          <p:nvSpPr>
            <p:cNvPr id="6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 advClick="0" advTm="1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900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7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7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75B5-9655-4FB8-94BB-1F8DAC7E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5BDC-69BC-46CD-8786-9F8FC73F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400052"/>
            <a:ext cx="2949178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2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3F10-601D-4AB2-A42E-A8C409117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16CF-56F2-4A47-B6D8-8667ED46F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4196-0923-46DE-B391-1E4E6E58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>
            <a:grpSpLocks/>
          </p:cNvGrpSpPr>
          <p:nvPr/>
        </p:nvGrpSpPr>
        <p:grpSpPr bwMode="auto">
          <a:xfrm>
            <a:off x="0" y="1530350"/>
            <a:ext cx="9144000" cy="3619500"/>
            <a:chOff x="-4" y="1349829"/>
            <a:chExt cx="9144004" cy="4826937"/>
          </a:xfrm>
        </p:grpSpPr>
        <p:pic>
          <p:nvPicPr>
            <p:cNvPr id="1034" name="图片 7"/>
            <p:cNvPicPr>
              <a:picLocks noChangeAspect="1"/>
            </p:cNvPicPr>
            <p:nvPr userDrawn="1"/>
          </p:nvPicPr>
          <p:blipFill>
            <a:blip r:embed="rId42"/>
            <a:srcRect t="49651"/>
            <a:stretch>
              <a:fillRect/>
            </a:stretch>
          </p:blipFill>
          <p:spPr bwMode="auto">
            <a:xfrm>
              <a:off x="0" y="1532710"/>
              <a:ext cx="9144000" cy="464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 userDrawn="1"/>
          </p:nvSpPr>
          <p:spPr>
            <a:xfrm>
              <a:off x="-4" y="1349829"/>
              <a:ext cx="9144004" cy="482693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1027" name="KSO_BT1"/>
          <p:cNvSpPr>
            <a:spLocks noGrp="1"/>
          </p:cNvSpPr>
          <p:nvPr>
            <p:ph type="title"/>
          </p:nvPr>
        </p:nvSpPr>
        <p:spPr bwMode="auto">
          <a:xfrm>
            <a:off x="419100" y="30163"/>
            <a:ext cx="82915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096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096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096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C38EC2-A2DB-4DC1-92C2-1B6E07E37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769938"/>
            <a:ext cx="82915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947738"/>
            <a:ext cx="914400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图片 11" descr="新logo小.pn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457950" y="169863"/>
            <a:ext cx="2376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3" r:id="rId2"/>
    <p:sldLayoutId id="2147483965" r:id="rId3"/>
    <p:sldLayoutId id="2147483962" r:id="rId4"/>
    <p:sldLayoutId id="2147483961" r:id="rId5"/>
    <p:sldLayoutId id="2147483960" r:id="rId6"/>
    <p:sldLayoutId id="2147483966" r:id="rId7"/>
    <p:sldLayoutId id="2147483967" r:id="rId8"/>
    <p:sldLayoutId id="2147483959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3991" r:id="rId33"/>
    <p:sldLayoutId id="2147483992" r:id="rId34"/>
    <p:sldLayoutId id="2147483993" r:id="rId35"/>
    <p:sldLayoutId id="2147483994" r:id="rId36"/>
    <p:sldLayoutId id="2147483995" r:id="rId37"/>
    <p:sldLayoutId id="2147483996" r:id="rId38"/>
    <p:sldLayoutId id="2147483997" r:id="rId39"/>
    <p:sldLayoutId id="2147483998" r:id="rId40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pitchFamily="34" charset="0"/>
          <a:ea typeface="微软雅黑" pitchFamily="34" charset="-122"/>
        </a:defRPr>
      </a:lvl9pPr>
    </p:titleStyle>
    <p:bodyStyle>
      <a:lvl1pPr marL="266700" indent="-266700" algn="just" defTabSz="685800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f"/>
        <a:defRPr sz="1500" kern="12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66700" indent="-266700" algn="just" defTabSz="685800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70D4D7"/>
        </a:buClr>
        <a:buFont typeface="幼圆" pitchFamily="49" charset="-122"/>
        <a:buChar char=" "/>
        <a:defRPr sz="12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2" descr="图片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92238"/>
            <a:ext cx="9144000" cy="25146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5000" y="1676400"/>
            <a:ext cx="3860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News Cycle"/>
              </a:rPr>
              <a:t>“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News Cycle"/>
              </a:rPr>
              <a:t>互联网</a:t>
            </a:r>
            <a:r>
              <a: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News Cycle"/>
              </a:rPr>
              <a:t>+”</a:t>
            </a:r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News Cycle"/>
              </a:rPr>
              <a:t>与创客空间</a:t>
            </a:r>
            <a:endParaRPr lang="en-JM" altLang="zh-CN" sz="4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News Cycle"/>
            </a:endParaRPr>
          </a:p>
        </p:txBody>
      </p:sp>
      <p:sp>
        <p:nvSpPr>
          <p:cNvPr id="6" name="Rounded Rectangle 6"/>
          <p:cNvSpPr>
            <a:spLocks noChangeAspect="1"/>
          </p:cNvSpPr>
          <p:nvPr/>
        </p:nvSpPr>
        <p:spPr>
          <a:xfrm>
            <a:off x="6550025" y="1925638"/>
            <a:ext cx="1069975" cy="1066800"/>
          </a:xfrm>
          <a:prstGeom prst="roundRect">
            <a:avLst>
              <a:gd name="adj" fmla="val 50000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ws Cycle"/>
              </a:rPr>
              <a:t>创新</a:t>
            </a:r>
            <a:r>
              <a: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ws Cycle"/>
              </a:rPr>
              <a:t> </a:t>
            </a:r>
          </a:p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ws Cycle"/>
              </a:rPr>
              <a:t>&amp;</a:t>
            </a:r>
          </a:p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ws Cycle"/>
              </a:rPr>
              <a:t>创意</a:t>
            </a:r>
            <a:endParaRPr lang="en-US" altLang="zh-CN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ews Cycle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981200" y="3262313"/>
            <a:ext cx="5759450" cy="17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110" name="Group 25"/>
          <p:cNvGrpSpPr>
            <a:grpSpLocks/>
          </p:cNvGrpSpPr>
          <p:nvPr/>
        </p:nvGrpSpPr>
        <p:grpSpPr bwMode="auto">
          <a:xfrm>
            <a:off x="0" y="5108575"/>
            <a:ext cx="9144000" cy="69850"/>
            <a:chOff x="0" y="3474720"/>
            <a:chExt cx="10261600" cy="71120"/>
          </a:xfrm>
        </p:grpSpPr>
        <p:sp>
          <p:nvSpPr>
            <p:cNvPr id="9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47111" name="图片 13" descr="新logo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0025" y="139700"/>
            <a:ext cx="2201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SECTIONID" val="306,307,308,"/>
  <p:tag name="MH_CONTENTSID" val="305"/>
</p:tagLst>
</file>

<file path=ppt/theme/theme1.xml><?xml version="1.0" encoding="utf-8"?>
<a:theme xmlns:a="http://schemas.openxmlformats.org/drawingml/2006/main" name="A000120140530A99PPBG">
  <a:themeElements>
    <a:clrScheme name="自定义 26">
      <a:dk1>
        <a:srgbClr val="5F5F5F"/>
      </a:dk1>
      <a:lt1>
        <a:srgbClr val="FFFFFF"/>
      </a:lt1>
      <a:dk2>
        <a:srgbClr val="454749"/>
      </a:dk2>
      <a:lt2>
        <a:srgbClr val="EAF5FC"/>
      </a:lt2>
      <a:accent1>
        <a:srgbClr val="0890D0"/>
      </a:accent1>
      <a:accent2>
        <a:srgbClr val="2D9C9F"/>
      </a:accent2>
      <a:accent3>
        <a:srgbClr val="80C34D"/>
      </a:accent3>
      <a:accent4>
        <a:srgbClr val="BAD43B"/>
      </a:accent4>
      <a:accent5>
        <a:srgbClr val="EC9126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A000120140929A50KPBG</Template>
  <TotalTime>6822</TotalTime>
  <Words>12</Words>
  <Application>Microsoft Office PowerPoint</Application>
  <PresentationFormat>全屏显示(16:9)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36</vt:i4>
      </vt:variant>
      <vt:variant>
        <vt:lpstr>幻灯片标题</vt:lpstr>
      </vt:variant>
      <vt:variant>
        <vt:i4>1</vt:i4>
      </vt:variant>
    </vt:vector>
  </HeadingPairs>
  <TitlesOfParts>
    <vt:vector size="45" baseType="lpstr">
      <vt:lpstr>Arial</vt:lpstr>
      <vt:lpstr>宋体</vt:lpstr>
      <vt:lpstr>Arial Black</vt:lpstr>
      <vt:lpstr>微软雅黑</vt:lpstr>
      <vt:lpstr>Wingdings 2</vt:lpstr>
      <vt:lpstr>幼圆</vt:lpstr>
      <vt:lpstr>Calibri</vt:lpstr>
      <vt:lpstr>News Cycle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A000120140530A99PPBG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1243</cp:revision>
  <dcterms:created xsi:type="dcterms:W3CDTF">2014-09-19T00:52:56Z</dcterms:created>
  <dcterms:modified xsi:type="dcterms:W3CDTF">2016-04-22T04:19:22Z</dcterms:modified>
</cp:coreProperties>
</file>