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1522075" cy="7200900"/>
  <p:notesSz cx="6858000" cy="9144000"/>
  <p:custDataLst>
    <p:tags r:id="rId4"/>
  </p:custDataLst>
  <p:defaultTextStyle>
    <a:defPPr>
      <a:defRPr lang="zh-CN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F7F7F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2006" autoAdjust="0"/>
  </p:normalViewPr>
  <p:slideViewPr>
    <p:cSldViewPr>
      <p:cViewPr varScale="1">
        <p:scale>
          <a:sx n="81" d="100"/>
          <a:sy n="81" d="100"/>
        </p:scale>
        <p:origin x="1050" y="60"/>
      </p:cViewPr>
      <p:guideLst>
        <p:guide orient="horz" pos="2268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03DA-8B7D-447E-9C29-3A60D78EE7F9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4613-4AE4-47A1-995F-688A24B34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236947"/>
            <a:ext cx="9793764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2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303372"/>
            <a:ext cx="3266589" cy="645080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303372"/>
            <a:ext cx="9607730" cy="645080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98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9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627245"/>
            <a:ext cx="9793764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3052049"/>
            <a:ext cx="9793764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8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763554"/>
            <a:ext cx="6437159" cy="499062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7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611869"/>
            <a:ext cx="5092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283619"/>
            <a:ext cx="5092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1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83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86703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506856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6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5040630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924" indent="0">
              <a:buNone/>
              <a:defRPr sz="3300"/>
            </a:lvl2pPr>
            <a:lvl3pPr marL="1069848" indent="0">
              <a:buNone/>
              <a:defRPr sz="2800"/>
            </a:lvl3pPr>
            <a:lvl4pPr marL="1604772" indent="0">
              <a:buNone/>
              <a:defRPr sz="2300"/>
            </a:lvl4pPr>
            <a:lvl5pPr marL="2139696" indent="0">
              <a:buNone/>
              <a:defRPr sz="2300"/>
            </a:lvl5pPr>
            <a:lvl6pPr marL="2674620" indent="0">
              <a:buNone/>
              <a:defRPr sz="2300"/>
            </a:lvl6pPr>
            <a:lvl7pPr marL="3209544" indent="0">
              <a:buNone/>
              <a:defRPr sz="2300"/>
            </a:lvl7pPr>
            <a:lvl8pPr marL="3744468" indent="0">
              <a:buNone/>
              <a:defRPr sz="2300"/>
            </a:lvl8pPr>
            <a:lvl9pPr marL="4279392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635705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07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680211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37AB-5291-48FC-9075-9F29944D13C7}" type="datetimeFigureOut">
              <a:rPr lang="zh-CN" altLang="en-US" smtClean="0"/>
              <a:t>2016/5/17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674168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CECD-E187-45A6-BE7A-E277637993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984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93" indent="-401193" algn="l" defTabSz="106984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252" indent="-334328" algn="l" defTabSz="106984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4" indent="-267462" algn="l" defTabSz="106984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158" indent="-267462" algn="l" defTabSz="106984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082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006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854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" y="450"/>
            <a:ext cx="11519999" cy="72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" y="1150"/>
            <a:ext cx="4892696" cy="719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9" y="-12572"/>
            <a:ext cx="11519999" cy="7200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546042" y="3462107"/>
            <a:ext cx="79920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016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9446" y="2304306"/>
            <a:ext cx="6955655" cy="2123610"/>
          </a:xfrm>
          <a:prstGeom prst="rect">
            <a:avLst/>
          </a:prstGeom>
          <a:noFill/>
        </p:spPr>
        <p:txBody>
          <a:bodyPr wrap="none" lIns="91393" tIns="45696" rIns="91393" bIns="4569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学习习近平总书记治国理</a:t>
            </a:r>
            <a:r>
              <a:rPr lang="zh-CN" altLang="en-US" sz="44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政</a:t>
            </a:r>
            <a:endParaRPr lang="en-US" altLang="zh-CN" sz="4400" b="1" dirty="0" smtClean="0">
              <a:solidFill>
                <a:srgbClr val="76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新理念新思想新</a:t>
            </a:r>
            <a:r>
              <a:rPr lang="zh-CN" altLang="en-US" sz="4400" b="1" dirty="0">
                <a:solidFill>
                  <a:srgbClr val="760000"/>
                </a:solidFill>
                <a:latin typeface="微软雅黑" pitchFamily="34" charset="-122"/>
                <a:ea typeface="微软雅黑" pitchFamily="34" charset="-122"/>
              </a:rPr>
              <a:t>战略</a:t>
            </a:r>
          </a:p>
        </p:txBody>
      </p:sp>
      <p:pic>
        <p:nvPicPr>
          <p:cNvPr id="14" name="轻快背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2369" y="659130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81" y="62722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RESOURCE_PATHS_HASH" val="875d5e6560ba36884527413a53517d17866972f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15</Words>
  <Application>Microsoft Office PowerPoint</Application>
  <PresentationFormat>自定义</PresentationFormat>
  <Paragraphs>3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微软雅黑</vt:lpstr>
      <vt:lpstr>Arial</vt:lpstr>
      <vt:lpstr>Calibri</vt:lpstr>
      <vt:lpstr>Office 主题​​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admin</cp:lastModifiedBy>
  <cp:revision>187</cp:revision>
  <dcterms:created xsi:type="dcterms:W3CDTF">2015-10-28T12:59:19Z</dcterms:created>
  <dcterms:modified xsi:type="dcterms:W3CDTF">2016-05-17T04:39:54Z</dcterms:modified>
</cp:coreProperties>
</file>