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6C0A"/>
    <a:srgbClr val="E46C0A"/>
    <a:srgbClr val="A50021"/>
    <a:srgbClr val="A8A69C"/>
    <a:srgbClr val="CDCDCD"/>
    <a:srgbClr val="D4A8A7"/>
    <a:srgbClr val="B0625F"/>
    <a:srgbClr val="D4112F"/>
    <a:srgbClr val="FF859C"/>
    <a:srgbClr val="FF3B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87" autoAdjust="0"/>
  </p:normalViewPr>
  <p:slideViewPr>
    <p:cSldViewPr>
      <p:cViewPr varScale="1">
        <p:scale>
          <a:sx n="112" d="100"/>
          <a:sy n="112" d="100"/>
        </p:scale>
        <p:origin x="744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E7B7F-3ACD-48DA-B6DB-357D0D3CA362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D03D6-6F6C-4AD1-BEE1-4FF6A85A28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7900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" y="-2"/>
            <a:ext cx="9142105" cy="987576"/>
            <a:chOff x="1" y="-2"/>
            <a:chExt cx="9142105" cy="987576"/>
          </a:xfrm>
          <a:solidFill>
            <a:srgbClr val="A50021"/>
          </a:solidFill>
        </p:grpSpPr>
        <p:sp>
          <p:nvSpPr>
            <p:cNvPr id="4" name="矩形 18"/>
            <p:cNvSpPr/>
            <p:nvPr/>
          </p:nvSpPr>
          <p:spPr>
            <a:xfrm>
              <a:off x="1" y="-1"/>
              <a:ext cx="4571999" cy="987575"/>
            </a:xfrm>
            <a:custGeom>
              <a:avLst/>
              <a:gdLst/>
              <a:ahLst/>
              <a:cxnLst/>
              <a:rect l="l" t="t" r="r" b="b"/>
              <a:pathLst>
                <a:path w="1512167" h="2801567">
                  <a:moveTo>
                    <a:pt x="0" y="0"/>
                  </a:moveTo>
                  <a:lnTo>
                    <a:pt x="1512167" y="0"/>
                  </a:lnTo>
                  <a:lnTo>
                    <a:pt x="1512167" y="2801567"/>
                  </a:lnTo>
                  <a:lnTo>
                    <a:pt x="1480244" y="2801567"/>
                  </a:lnTo>
                  <a:lnTo>
                    <a:pt x="1397937" y="2636953"/>
                  </a:lnTo>
                  <a:lnTo>
                    <a:pt x="1315630" y="2801567"/>
                  </a:lnTo>
                  <a:lnTo>
                    <a:pt x="1263876" y="2801567"/>
                  </a:lnTo>
                  <a:lnTo>
                    <a:pt x="1181569" y="2636953"/>
                  </a:lnTo>
                  <a:lnTo>
                    <a:pt x="1099262" y="2801567"/>
                  </a:lnTo>
                  <a:lnTo>
                    <a:pt x="1047507" y="2801567"/>
                  </a:lnTo>
                  <a:lnTo>
                    <a:pt x="965200" y="2636953"/>
                  </a:lnTo>
                  <a:lnTo>
                    <a:pt x="882893" y="2801567"/>
                  </a:lnTo>
                  <a:lnTo>
                    <a:pt x="831138" y="2801567"/>
                  </a:lnTo>
                  <a:lnTo>
                    <a:pt x="748831" y="2636953"/>
                  </a:lnTo>
                  <a:lnTo>
                    <a:pt x="666524" y="2801567"/>
                  </a:lnTo>
                  <a:lnTo>
                    <a:pt x="614769" y="2801567"/>
                  </a:lnTo>
                  <a:lnTo>
                    <a:pt x="532462" y="2636953"/>
                  </a:lnTo>
                  <a:lnTo>
                    <a:pt x="450155" y="2801567"/>
                  </a:lnTo>
                  <a:lnTo>
                    <a:pt x="398400" y="2801567"/>
                  </a:lnTo>
                  <a:lnTo>
                    <a:pt x="316093" y="2636953"/>
                  </a:lnTo>
                  <a:lnTo>
                    <a:pt x="233786" y="2801567"/>
                  </a:lnTo>
                  <a:lnTo>
                    <a:pt x="182031" y="2801567"/>
                  </a:lnTo>
                  <a:lnTo>
                    <a:pt x="99724" y="2636953"/>
                  </a:lnTo>
                  <a:lnTo>
                    <a:pt x="17417" y="2801567"/>
                  </a:lnTo>
                  <a:lnTo>
                    <a:pt x="0" y="280156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18"/>
            <p:cNvSpPr/>
            <p:nvPr/>
          </p:nvSpPr>
          <p:spPr>
            <a:xfrm>
              <a:off x="4570107" y="-2"/>
              <a:ext cx="4571999" cy="987575"/>
            </a:xfrm>
            <a:custGeom>
              <a:avLst/>
              <a:gdLst/>
              <a:ahLst/>
              <a:cxnLst/>
              <a:rect l="l" t="t" r="r" b="b"/>
              <a:pathLst>
                <a:path w="1512167" h="2801567">
                  <a:moveTo>
                    <a:pt x="0" y="0"/>
                  </a:moveTo>
                  <a:lnTo>
                    <a:pt x="1512167" y="0"/>
                  </a:lnTo>
                  <a:lnTo>
                    <a:pt x="1512167" y="2801567"/>
                  </a:lnTo>
                  <a:lnTo>
                    <a:pt x="1480244" y="2801567"/>
                  </a:lnTo>
                  <a:lnTo>
                    <a:pt x="1397937" y="2636953"/>
                  </a:lnTo>
                  <a:lnTo>
                    <a:pt x="1315630" y="2801567"/>
                  </a:lnTo>
                  <a:lnTo>
                    <a:pt x="1263876" y="2801567"/>
                  </a:lnTo>
                  <a:lnTo>
                    <a:pt x="1181569" y="2636953"/>
                  </a:lnTo>
                  <a:lnTo>
                    <a:pt x="1099262" y="2801567"/>
                  </a:lnTo>
                  <a:lnTo>
                    <a:pt x="1047507" y="2801567"/>
                  </a:lnTo>
                  <a:lnTo>
                    <a:pt x="965200" y="2636953"/>
                  </a:lnTo>
                  <a:lnTo>
                    <a:pt x="882893" y="2801567"/>
                  </a:lnTo>
                  <a:lnTo>
                    <a:pt x="831138" y="2801567"/>
                  </a:lnTo>
                  <a:lnTo>
                    <a:pt x="748831" y="2636953"/>
                  </a:lnTo>
                  <a:lnTo>
                    <a:pt x="666524" y="2801567"/>
                  </a:lnTo>
                  <a:lnTo>
                    <a:pt x="614769" y="2801567"/>
                  </a:lnTo>
                  <a:lnTo>
                    <a:pt x="532462" y="2636953"/>
                  </a:lnTo>
                  <a:lnTo>
                    <a:pt x="450155" y="2801567"/>
                  </a:lnTo>
                  <a:lnTo>
                    <a:pt x="398400" y="2801567"/>
                  </a:lnTo>
                  <a:lnTo>
                    <a:pt x="316093" y="2636953"/>
                  </a:lnTo>
                  <a:lnTo>
                    <a:pt x="233786" y="2801567"/>
                  </a:lnTo>
                  <a:lnTo>
                    <a:pt x="182031" y="2801567"/>
                  </a:lnTo>
                  <a:lnTo>
                    <a:pt x="99724" y="2636953"/>
                  </a:lnTo>
                  <a:lnTo>
                    <a:pt x="17417" y="2801567"/>
                  </a:lnTo>
                  <a:lnTo>
                    <a:pt x="0" y="280156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971600" y="2139702"/>
            <a:ext cx="735329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b="1" spc="300" dirty="0">
                <a:solidFill>
                  <a:srgbClr val="A50021"/>
                </a:solidFill>
                <a:latin typeface="微软雅黑" pitchFamily="34" charset="-122"/>
                <a:ea typeface="微软雅黑" pitchFamily="34" charset="-122"/>
              </a:rPr>
              <a:t>习近平总书记系列重要讲话</a:t>
            </a:r>
            <a:r>
              <a:rPr lang="zh-CN" altLang="en-US" sz="4000" b="1" spc="300" dirty="0" smtClean="0">
                <a:solidFill>
                  <a:srgbClr val="A50021"/>
                </a:solidFill>
                <a:latin typeface="微软雅黑" pitchFamily="34" charset="-122"/>
                <a:ea typeface="微软雅黑" pitchFamily="34" charset="-122"/>
              </a:rPr>
              <a:t>的</a:t>
            </a:r>
            <a:endParaRPr lang="en-US" altLang="zh-CN" sz="4000" b="1" spc="300" dirty="0" smtClean="0">
              <a:solidFill>
                <a:srgbClr val="A5002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4000" b="1" spc="300" dirty="0" smtClean="0">
                <a:solidFill>
                  <a:srgbClr val="A50021"/>
                </a:solidFill>
                <a:latin typeface="微软雅黑" pitchFamily="34" charset="-122"/>
                <a:ea typeface="微软雅黑" pitchFamily="34" charset="-122"/>
              </a:rPr>
              <a:t>核心</a:t>
            </a:r>
            <a:r>
              <a:rPr lang="zh-CN" altLang="en-US" sz="4000" b="1" spc="300" dirty="0">
                <a:solidFill>
                  <a:srgbClr val="A50021"/>
                </a:solidFill>
                <a:latin typeface="微软雅黑" pitchFamily="34" charset="-122"/>
                <a:ea typeface="微软雅黑" pitchFamily="34" charset="-122"/>
              </a:rPr>
              <a:t>要义</a:t>
            </a:r>
            <a:endParaRPr lang="zh-CN" altLang="en-US" sz="40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232" b="13232"/>
          <a:stretch/>
        </p:blipFill>
        <p:spPr>
          <a:xfrm>
            <a:off x="35496" y="2801421"/>
            <a:ext cx="2822724" cy="213586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371950"/>
            <a:ext cx="1989921" cy="69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6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8</Words>
  <Application>Microsoft Office PowerPoint</Application>
  <PresentationFormat>全屏显示(16:9)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微软雅黑</vt:lpstr>
      <vt:lpstr>Arial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170</cp:revision>
  <dcterms:created xsi:type="dcterms:W3CDTF">2014-08-15T12:27:29Z</dcterms:created>
  <dcterms:modified xsi:type="dcterms:W3CDTF">2016-05-26T05:36:14Z</dcterms:modified>
</cp:coreProperties>
</file>