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3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400"/>
    <a:srgbClr val="BF9000"/>
    <a:srgbClr val="A54C0F"/>
    <a:srgbClr val="F4B183"/>
    <a:srgbClr val="7F7F7F"/>
    <a:srgbClr val="5B9BD5"/>
    <a:srgbClr val="ECE8DC"/>
    <a:srgbClr val="ED7D31"/>
    <a:srgbClr val="F4F4BA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>
        <p:guide orient="horz" pos="2143"/>
        <p:guide pos="3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DAAFD-C536-455D-88A1-99EB3F29D1D1}" type="datetimeFigureOut">
              <a:rPr lang="zh-CN" altLang="en-US" smtClean="0"/>
              <a:t>2016/6/6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9E90C-EB59-4F6B-9D4F-174EBAEA60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99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0656C-73E1-4566-8A03-6436B7DB32C5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B4A20-9FD6-4F0F-8AA9-3300F9610E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09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C73FC-34BD-4B57-905B-57A2492528AE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246CE-EC9A-4630-B7E9-7320B42A75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28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0FC67-33AC-4F5D-AE80-EFF1B43A14CD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A6E89-E23D-47EB-898D-8694C6AD5B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018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570CE-9068-4FBE-91CD-97706D333B11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B5EA4-2FBB-4469-813E-3673E194EF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244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D29A0-257C-4722-AA31-D0D520DF0444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6A9F0-6EA0-41B2-9E30-1D1964A5C5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54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5896F-2D39-491C-8DC3-019AA4765C6E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1A611-F77E-4DB0-AAE4-C21049D208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83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9CE5B-7905-4491-980F-FB6CA8376479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D5338-01FA-41BB-A64B-CACE96312F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04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52346-C27C-4865-8493-A68EAD5E5C76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7EC50-1021-4A70-AB62-5C79AD5CC8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98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DF14E-F4A2-4961-B8CD-C436246CAD72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80062-9774-4E72-82AF-921A1F63E4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9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6FC33-ED3A-457E-ABE5-D14776178667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7E7B0-CFD2-46FE-813C-0B6471B41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85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A2AF2-3189-49CD-B0FD-12107BFA0D22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AE6F1-BAA5-4E4C-9BBC-A83192720E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41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CE8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CAE8A93-D801-44F1-8FB7-34EF4CB1A762}" type="datetimeFigureOut">
              <a:rPr lang="zh-CN" altLang="en-US"/>
              <a:pPr>
                <a:defRPr/>
              </a:pPr>
              <a:t>2016/6/6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4816F9D-24B1-4F5E-8971-0258B7B6FB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 hidden="1"/>
          <p:cNvGrpSpPr>
            <a:grpSpLocks/>
          </p:cNvGrpSpPr>
          <p:nvPr/>
        </p:nvGrpSpPr>
        <p:grpSpPr bwMode="auto">
          <a:xfrm>
            <a:off x="2676525" y="1524000"/>
            <a:ext cx="7035800" cy="1968500"/>
            <a:chOff x="0" y="0"/>
            <a:chExt cx="7034638" cy="1968280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0" y="0"/>
              <a:ext cx="1943100" cy="1862238"/>
              <a:chOff x="0" y="0"/>
              <a:chExt cx="1943100" cy="1862238"/>
            </a:xfrm>
          </p:grpSpPr>
          <p:sp>
            <p:nvSpPr>
              <p:cNvPr id="2075" name="椭圆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38275" cy="1438275"/>
              </a:xfrm>
              <a:prstGeom prst="ellipse">
                <a:avLst/>
              </a:prstGeom>
              <a:solidFill>
                <a:srgbClr val="BF9000">
                  <a:alpha val="7294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76" name="Group 5"/>
              <p:cNvGrpSpPr>
                <a:grpSpLocks/>
              </p:cNvGrpSpPr>
              <p:nvPr/>
            </p:nvGrpSpPr>
            <p:grpSpPr bwMode="auto">
              <a:xfrm>
                <a:off x="389261" y="469893"/>
                <a:ext cx="1554480" cy="1389888"/>
                <a:chOff x="0" y="0"/>
                <a:chExt cx="1554480" cy="1389888"/>
              </a:xfrm>
            </p:grpSpPr>
            <p:pic>
              <p:nvPicPr>
                <p:cNvPr id="2078" name="任意多边形 17"/>
                <p:cNvPicPr>
                  <a:picLocks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554480" cy="138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0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2587" y="1291"/>
                  <a:ext cx="1556426" cy="13910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zh-CN" alt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77" name="文本框 9"/>
              <p:cNvSpPr txBox="1">
                <a:spLocks noChangeArrowheads="1"/>
              </p:cNvSpPr>
              <p:nvPr/>
            </p:nvSpPr>
            <p:spPr bwMode="auto">
              <a:xfrm>
                <a:off x="282786" y="47822"/>
                <a:ext cx="863933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zh-CN" sz="8000">
                    <a:solidFill>
                      <a:srgbClr val="5C4600"/>
                    </a:solidFill>
                    <a:latin typeface="Broadway" panose="04040905080B02020502" pitchFamily="82" charset="0"/>
                  </a:rPr>
                  <a:t>2</a:t>
                </a:r>
                <a:endParaRPr lang="zh-CN" altLang="en-US" sz="8000">
                  <a:solidFill>
                    <a:srgbClr val="5C4600"/>
                  </a:solidFill>
                  <a:latin typeface="Broadway" panose="04040905080B02020502" pitchFamily="82" charset="0"/>
                </a:endParaRPr>
              </a:p>
            </p:txBody>
          </p:sp>
        </p:grpSp>
        <p:grpSp>
          <p:nvGrpSpPr>
            <p:cNvPr id="2057" name="Group 9"/>
            <p:cNvGrpSpPr>
              <a:grpSpLocks/>
            </p:cNvGrpSpPr>
            <p:nvPr/>
          </p:nvGrpSpPr>
          <p:grpSpPr bwMode="auto">
            <a:xfrm>
              <a:off x="1674420" y="0"/>
              <a:ext cx="1911853" cy="1959227"/>
              <a:chOff x="0" y="0"/>
              <a:chExt cx="1911853" cy="1959227"/>
            </a:xfrm>
          </p:grpSpPr>
          <p:sp>
            <p:nvSpPr>
              <p:cNvPr id="2070" name="椭圆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38275" cy="1438275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71" name="Group 11"/>
              <p:cNvGrpSpPr>
                <a:grpSpLocks/>
              </p:cNvGrpSpPr>
              <p:nvPr/>
            </p:nvGrpSpPr>
            <p:grpSpPr bwMode="auto">
              <a:xfrm>
                <a:off x="464393" y="463797"/>
                <a:ext cx="1444752" cy="1493520"/>
                <a:chOff x="0" y="0"/>
                <a:chExt cx="1444752" cy="1493520"/>
              </a:xfrm>
            </p:grpSpPr>
            <p:pic>
              <p:nvPicPr>
                <p:cNvPr id="2073" name="任意多边形 19"/>
                <p:cNvPicPr>
                  <a:picLocks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444752" cy="14935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07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-1094" y="1608"/>
                  <a:ext cx="1448554" cy="14938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zh-CN" alt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72" name="文本框 10"/>
              <p:cNvSpPr txBox="1">
                <a:spLocks noChangeArrowheads="1"/>
              </p:cNvSpPr>
              <p:nvPr/>
            </p:nvSpPr>
            <p:spPr bwMode="auto">
              <a:xfrm>
                <a:off x="267870" y="28805"/>
                <a:ext cx="912562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zh-CN" sz="8000">
                    <a:solidFill>
                      <a:srgbClr val="6E5400"/>
                    </a:solidFill>
                    <a:latin typeface="Broadway" panose="04040905080B02020502" pitchFamily="82" charset="0"/>
                  </a:rPr>
                  <a:t>0</a:t>
                </a:r>
                <a:endParaRPr lang="zh-CN" altLang="en-US" sz="8000">
                  <a:solidFill>
                    <a:srgbClr val="6E5400"/>
                  </a:solidFill>
                  <a:latin typeface="Broadway" panose="04040905080B02020502" pitchFamily="82" charset="0"/>
                </a:endParaRPr>
              </a:p>
            </p:txBody>
          </p:sp>
        </p:grpSp>
        <p:grpSp>
          <p:nvGrpSpPr>
            <p:cNvPr id="2058" name="Group 15"/>
            <p:cNvGrpSpPr>
              <a:grpSpLocks/>
            </p:cNvGrpSpPr>
            <p:nvPr/>
          </p:nvGrpSpPr>
          <p:grpSpPr bwMode="auto">
            <a:xfrm>
              <a:off x="3317593" y="0"/>
              <a:ext cx="1860234" cy="1796265"/>
              <a:chOff x="0" y="0"/>
              <a:chExt cx="1860234" cy="1796265"/>
            </a:xfrm>
          </p:grpSpPr>
          <p:sp>
            <p:nvSpPr>
              <p:cNvPr id="2065" name="椭圆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38275" cy="1438275"/>
              </a:xfrm>
              <a:prstGeom prst="ellipse">
                <a:avLst/>
              </a:prstGeom>
              <a:solidFill>
                <a:srgbClr val="FF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66" name="Group 17"/>
              <p:cNvGrpSpPr>
                <a:grpSpLocks/>
              </p:cNvGrpSpPr>
              <p:nvPr/>
            </p:nvGrpSpPr>
            <p:grpSpPr bwMode="auto">
              <a:xfrm>
                <a:off x="601252" y="427221"/>
                <a:ext cx="1261872" cy="1371600"/>
                <a:chOff x="0" y="0"/>
                <a:chExt cx="1261872" cy="1371600"/>
              </a:xfrm>
            </p:grpSpPr>
            <p:pic>
              <p:nvPicPr>
                <p:cNvPr id="2068" name="任意多边形 22"/>
                <p:cNvPicPr>
                  <a:picLocks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261872" cy="1371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06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51" y="1970"/>
                  <a:ext cx="1258431" cy="13670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zh-CN" alt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67" name="文本框 11"/>
              <p:cNvSpPr txBox="1">
                <a:spLocks noChangeArrowheads="1"/>
              </p:cNvSpPr>
              <p:nvPr/>
            </p:nvSpPr>
            <p:spPr bwMode="auto">
              <a:xfrm>
                <a:off x="289426" y="57416"/>
                <a:ext cx="859422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zh-CN" sz="8000">
                    <a:solidFill>
                      <a:srgbClr val="843C0C"/>
                    </a:solidFill>
                    <a:latin typeface="Broadway" panose="04040905080B02020502" pitchFamily="82" charset="0"/>
                  </a:rPr>
                  <a:t>1</a:t>
                </a:r>
                <a:endParaRPr lang="zh-CN" altLang="en-US" sz="8000">
                  <a:solidFill>
                    <a:srgbClr val="843C0C"/>
                  </a:solidFill>
                  <a:latin typeface="Broadway" panose="04040905080B02020502" pitchFamily="82" charset="0"/>
                </a:endParaRPr>
              </a:p>
            </p:txBody>
          </p:sp>
        </p:grpSp>
        <p:grpSp>
          <p:nvGrpSpPr>
            <p:cNvPr id="2059" name="Group 21"/>
            <p:cNvGrpSpPr>
              <a:grpSpLocks/>
            </p:cNvGrpSpPr>
            <p:nvPr/>
          </p:nvGrpSpPr>
          <p:grpSpPr bwMode="auto">
            <a:xfrm>
              <a:off x="4909148" y="0"/>
              <a:ext cx="2125490" cy="1968280"/>
              <a:chOff x="0" y="0"/>
              <a:chExt cx="2125490" cy="1968280"/>
            </a:xfrm>
          </p:grpSpPr>
          <p:sp>
            <p:nvSpPr>
              <p:cNvPr id="2060" name="椭圆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38275" cy="14382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61" name="Group 23"/>
              <p:cNvGrpSpPr>
                <a:grpSpLocks/>
              </p:cNvGrpSpPr>
              <p:nvPr/>
            </p:nvGrpSpPr>
            <p:grpSpPr bwMode="auto">
              <a:xfrm>
                <a:off x="405681" y="366261"/>
                <a:ext cx="1719072" cy="1603248"/>
                <a:chOff x="0" y="0"/>
                <a:chExt cx="1719072" cy="1603248"/>
              </a:xfrm>
            </p:grpSpPr>
            <p:pic>
              <p:nvPicPr>
                <p:cNvPr id="2063" name="任意多边形 23"/>
                <p:cNvPicPr>
                  <a:picLocks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719072" cy="16032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06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-350" y="-2781"/>
                  <a:ext cx="1720159" cy="16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zh-CN" alt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62" name="文本框 12"/>
              <p:cNvSpPr txBox="1">
                <a:spLocks noChangeArrowheads="1"/>
              </p:cNvSpPr>
              <p:nvPr/>
            </p:nvSpPr>
            <p:spPr bwMode="auto">
              <a:xfrm>
                <a:off x="280819" y="57415"/>
                <a:ext cx="876635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zh-CN" sz="8000">
                    <a:solidFill>
                      <a:srgbClr val="843C0C"/>
                    </a:solidFill>
                    <a:latin typeface="Broadway" panose="04040905080B02020502" pitchFamily="82" charset="0"/>
                  </a:rPr>
                  <a:t>4</a:t>
                </a:r>
                <a:endParaRPr lang="zh-CN" altLang="en-US" sz="8000">
                  <a:solidFill>
                    <a:srgbClr val="843C0C"/>
                  </a:solidFill>
                  <a:latin typeface="Broadway" panose="04040905080B02020502" pitchFamily="82" charset="0"/>
                </a:endParaRPr>
              </a:p>
            </p:txBody>
          </p:sp>
        </p:grpSp>
      </p:grpSp>
      <p:sp>
        <p:nvSpPr>
          <p:cNvPr id="31" name="文本框 30"/>
          <p:cNvSpPr txBox="1"/>
          <p:nvPr>
            <p:custDataLst>
              <p:tags r:id="rId1"/>
            </p:custDataLst>
          </p:nvPr>
        </p:nvSpPr>
        <p:spPr>
          <a:xfrm>
            <a:off x="620486" y="1769677"/>
            <a:ext cx="11307205" cy="981630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ctr"/>
            <a:r>
              <a:rPr lang="zh-CN" altLang="en-US" sz="4800" b="1" dirty="0">
                <a:gradFill flip="none" rotWithShape="1">
                  <a:gsLst>
                    <a:gs pos="0">
                      <a:schemeClr val="accent1">
                        <a:lumMod val="50000"/>
                      </a:schemeClr>
                    </a:gs>
                    <a:gs pos="50000">
                      <a:schemeClr val="accent1"/>
                    </a:gs>
                    <a:gs pos="51000">
                      <a:schemeClr val="accent1">
                        <a:lumMod val="50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  <a:tileRect/>
                </a:gradFill>
                <a:latin typeface="华文宋体" panose="02010600040101010101" pitchFamily="2" charset="-122"/>
                <a:ea typeface="华文宋体" panose="02010600040101010101" pitchFamily="2" charset="-122"/>
              </a:rPr>
              <a:t>自媒体时代马克思主义理论的研究与宣传</a:t>
            </a:r>
          </a:p>
        </p:txBody>
      </p:sp>
      <p:sp>
        <p:nvSpPr>
          <p:cNvPr id="32" name="文本框 31"/>
          <p:cNvSpPr txBox="1"/>
          <p:nvPr>
            <p:custDataLst>
              <p:tags r:id="rId2"/>
            </p:custDataLst>
          </p:nvPr>
        </p:nvSpPr>
        <p:spPr>
          <a:xfrm>
            <a:off x="2406104" y="3419877"/>
            <a:ext cx="7950630" cy="47624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400" dirty="0">
                <a:solidFill>
                  <a:schemeClr val="accent6">
                    <a:lumMod val="50000"/>
                  </a:schemeClr>
                </a:solidFill>
                <a:latin typeface="Gungsuh" panose="02030600000101010101" pitchFamily="18" charset="-127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schemeClr val="accent6">
                    <a:lumMod val="50000"/>
                  </a:schemeClr>
                </a:solidFill>
                <a:latin typeface="Gungsuh" panose="02030600000101010101" pitchFamily="18" charset="-127"/>
                <a:ea typeface="微软雅黑" panose="020B0503020204020204" pitchFamily="34" charset="-122"/>
              </a:rPr>
              <a:t>学习习近平总书记哲学社会科学工作座谈会讲话体会</a:t>
            </a:r>
            <a:endParaRPr lang="en-US" altLang="zh-CN" sz="2400" dirty="0">
              <a:solidFill>
                <a:schemeClr val="accent6">
                  <a:lumMod val="50000"/>
                </a:schemeClr>
              </a:solidFill>
              <a:latin typeface="Gungsuh" panose="02030600000101010101" pitchFamily="18" charset="-127"/>
              <a:ea typeface="微软雅黑" panose="020B0503020204020204" pitchFamily="34" charset="-122"/>
            </a:endParaRPr>
          </a:p>
        </p:txBody>
      </p:sp>
      <p:cxnSp>
        <p:nvCxnSpPr>
          <p:cNvPr id="33" name="直接连接符 32"/>
          <p:cNvCxnSpPr/>
          <p:nvPr>
            <p:custDataLst>
              <p:tags r:id="rId3"/>
            </p:custDataLst>
          </p:nvPr>
        </p:nvCxnSpPr>
        <p:spPr>
          <a:xfrm>
            <a:off x="3567462" y="3938977"/>
            <a:ext cx="5627915" cy="1"/>
          </a:xfrm>
          <a:prstGeom prst="line">
            <a:avLst/>
          </a:prstGeom>
          <a:noFill/>
          <a:ln w="57150" cap="flat" cmpd="sng" algn="ctr">
            <a:gradFill flip="none" rotWithShape="1">
              <a:gsLst>
                <a:gs pos="0">
                  <a:sysClr val="window" lastClr="C7EDCC">
                    <a:alpha val="0"/>
                  </a:sysClr>
                </a:gs>
                <a:gs pos="50000">
                  <a:schemeClr val="accent1"/>
                </a:gs>
                <a:gs pos="100000">
                  <a:sysClr val="window" lastClr="C7EDCC">
                    <a:alpha val="0"/>
                  </a:sysClr>
                </a:gs>
              </a:gsLst>
              <a:lin ang="0" scaled="1"/>
              <a:tileRect/>
            </a:gradFill>
            <a:prstDash val="solid"/>
            <a:miter lim="800000"/>
          </a:ln>
          <a:effectLst/>
        </p:spPr>
      </p:cxnSp>
      <p:cxnSp>
        <p:nvCxnSpPr>
          <p:cNvPr id="34" name="直接连接符 33"/>
          <p:cNvCxnSpPr/>
          <p:nvPr>
            <p:custDataLst>
              <p:tags r:id="rId4"/>
            </p:custDataLst>
          </p:nvPr>
        </p:nvCxnSpPr>
        <p:spPr>
          <a:xfrm>
            <a:off x="5083207" y="3320465"/>
            <a:ext cx="2596425" cy="693"/>
          </a:xfrm>
          <a:prstGeom prst="line">
            <a:avLst/>
          </a:prstGeom>
          <a:noFill/>
          <a:ln w="57150" cap="flat" cmpd="sng" algn="ctr">
            <a:gradFill flip="none" rotWithShape="1">
              <a:gsLst>
                <a:gs pos="0">
                  <a:schemeClr val="accent1"/>
                </a:gs>
                <a:gs pos="100000">
                  <a:sysClr val="window" lastClr="C7EDCC">
                    <a:alpha val="0"/>
                  </a:sysClr>
                </a:gs>
              </a:gsLst>
              <a:lin ang="10800000" scaled="1"/>
              <a:tileRect/>
            </a:gradFill>
            <a:prstDash val="solid"/>
            <a:miter lim="800000"/>
          </a:ln>
          <a:effectLst/>
        </p:spPr>
      </p:cxnSp>
      <p:cxnSp>
        <p:nvCxnSpPr>
          <p:cNvPr id="35" name="直接连接符 34"/>
          <p:cNvCxnSpPr/>
          <p:nvPr>
            <p:custDataLst>
              <p:tags r:id="rId5"/>
            </p:custDataLst>
          </p:nvPr>
        </p:nvCxnSpPr>
        <p:spPr>
          <a:xfrm flipV="1">
            <a:off x="5003627" y="3320465"/>
            <a:ext cx="2755585" cy="693"/>
          </a:xfrm>
          <a:prstGeom prst="line">
            <a:avLst/>
          </a:prstGeom>
          <a:noFill/>
          <a:ln w="57150" cap="flat" cmpd="sng" algn="ctr">
            <a:gradFill flip="none" rotWithShape="1">
              <a:gsLst>
                <a:gs pos="0">
                  <a:schemeClr val="accent1"/>
                </a:gs>
                <a:gs pos="100000">
                  <a:sysClr val="window" lastClr="C7EDCC">
                    <a:alpha val="0"/>
                  </a:sysClr>
                </a:gs>
              </a:gsLst>
              <a:lin ang="0" scaled="1"/>
              <a:tileRect/>
            </a:gradFill>
            <a:prstDash val="solid"/>
            <a:miter lim="800000"/>
          </a:ln>
          <a:effectLst/>
        </p:spPr>
      </p:cxnSp>
      <p:sp>
        <p:nvSpPr>
          <p:cNvPr id="36" name="菱形 35"/>
          <p:cNvSpPr/>
          <p:nvPr>
            <p:custDataLst>
              <p:tags r:id="rId6"/>
            </p:custDataLst>
          </p:nvPr>
        </p:nvSpPr>
        <p:spPr>
          <a:xfrm>
            <a:off x="6248069" y="3187807"/>
            <a:ext cx="266700" cy="266700"/>
          </a:xfrm>
          <a:prstGeom prst="diamond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349" y="5803955"/>
            <a:ext cx="2539682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7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7131646"/>
  <p:tag name="MH_LIBRARY" val="GRAPHIC"/>
  <p:tag name="MH_ORDER" val="TextBox 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7131646"/>
  <p:tag name="MH_LIBRARY" val="GRAPHIC"/>
  <p:tag name="MH_ORDER" val="TextBox 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7131646"/>
  <p:tag name="MH_LIBRARY" val="GRAPHIC"/>
  <p:tag name="MH_ORDER" val="Straight Connector 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7131646"/>
  <p:tag name="MH_LIBRARY" val="GRAPHIC"/>
  <p:tag name="MH_ORDER" val="Straight Connector 1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7131646"/>
  <p:tag name="MH_LIBRARY" val="GRAPHIC"/>
  <p:tag name="MH_ORDER" val="Straight Connector 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7131646"/>
  <p:tag name="MH_LIBRARY" val="GRAPHIC"/>
  <p:tag name="MH_ORDER" val="Diamond 20"/>
</p:tagLst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A000120140929A08KPBG</Template>
  <TotalTime>632</TotalTime>
  <Pages>0</Pages>
  <Words>25</Words>
  <Characters>0</Characters>
  <Application>Microsoft Office PowerPoint</Application>
  <DocSecurity>0</DocSecurity>
  <PresentationFormat>宽屏</PresentationFormat>
  <Lines>0</Lines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Gungsuh</vt:lpstr>
      <vt:lpstr>华文宋体</vt:lpstr>
      <vt:lpstr>宋体</vt:lpstr>
      <vt:lpstr>微软雅黑</vt:lpstr>
      <vt:lpstr>Arial</vt:lpstr>
      <vt:lpstr>Broadway</vt:lpstr>
      <vt:lpstr>Calibri</vt:lpstr>
      <vt:lpstr>Calibri Light</vt:lpstr>
      <vt:lpstr>Office 主题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D13001</dc:creator>
  <cp:keywords/>
  <dc:description/>
  <cp:lastModifiedBy>admin</cp:lastModifiedBy>
  <cp:revision>81</cp:revision>
  <dcterms:created xsi:type="dcterms:W3CDTF">2013-11-26T06:51:16Z</dcterms:created>
  <dcterms:modified xsi:type="dcterms:W3CDTF">2016-06-06T07:52:35Z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2052-9.1.0.4843</vt:lpwstr>
  </property>
</Properties>
</file>