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B9195"/>
    <a:srgbClr val="2D9C9F"/>
    <a:srgbClr val="FF9900"/>
    <a:srgbClr val="FF9933"/>
    <a:srgbClr val="1AA659"/>
    <a:srgbClr val="A0D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BB9FB-A020-4DFB-80D2-00A3713042F5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3B845-647E-4F2B-823C-BED22275C1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68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D2DAF-7A11-4887-8CD5-B116BE4C238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11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6721477"/>
            <a:ext cx="12192000" cy="136524"/>
          </a:xfrm>
          <a:prstGeom prst="rect">
            <a:avLst/>
          </a:prstGeom>
          <a:solidFill>
            <a:srgbClr val="32B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98"/>
            <a:ext cx="12192000" cy="448235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2774" y="1778000"/>
            <a:ext cx="7146451" cy="1638300"/>
          </a:xfrm>
          <a:prstGeom prst="rect">
            <a:avLst/>
          </a:prstGeom>
          <a:noFill/>
          <a:ln w="12700">
            <a:solidFill>
              <a:schemeClr val="bg1"/>
            </a:solidFill>
            <a:prstDash val="dash"/>
          </a:ln>
          <a:effectLst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1" i="0">
                <a:solidFill>
                  <a:schemeClr val="bg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2774" y="5016500"/>
            <a:ext cx="7146451" cy="615419"/>
          </a:xfrm>
          <a:noFill/>
          <a:ln w="12700">
            <a:noFill/>
          </a:ln>
          <a:effectLst/>
        </p:spPr>
        <p:txBody>
          <a:bodyPr wrap="square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886200" y="5631919"/>
            <a:ext cx="4648200" cy="45719"/>
            <a:chOff x="3886200" y="5631919"/>
            <a:chExt cx="4648200" cy="45719"/>
          </a:xfrm>
        </p:grpSpPr>
        <p:sp>
          <p:nvSpPr>
            <p:cNvPr id="16" name="矩形 15"/>
            <p:cNvSpPr/>
            <p:nvPr userDrawn="1"/>
          </p:nvSpPr>
          <p:spPr>
            <a:xfrm>
              <a:off x="3886200" y="5631919"/>
              <a:ext cx="77470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4660900" y="5631919"/>
              <a:ext cx="77470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 userDrawn="1"/>
          </p:nvSpPr>
          <p:spPr>
            <a:xfrm>
              <a:off x="5435600" y="5631919"/>
              <a:ext cx="774700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 userDrawn="1"/>
          </p:nvSpPr>
          <p:spPr>
            <a:xfrm>
              <a:off x="6210300" y="5631919"/>
              <a:ext cx="774700" cy="457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 userDrawn="1"/>
          </p:nvSpPr>
          <p:spPr>
            <a:xfrm>
              <a:off x="6985000" y="5631919"/>
              <a:ext cx="774700" cy="4571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 userDrawn="1"/>
          </p:nvSpPr>
          <p:spPr>
            <a:xfrm>
              <a:off x="7759700" y="5631919"/>
              <a:ext cx="77470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12700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651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34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2774" y="1778000"/>
            <a:ext cx="7146451" cy="1638300"/>
          </a:xfrm>
          <a:prstGeom prst="rect">
            <a:avLst/>
          </a:prstGeom>
          <a:noFill/>
          <a:ln w="12700">
            <a:solidFill>
              <a:schemeClr val="bg1"/>
            </a:solidFill>
            <a:prstDash val="dash"/>
          </a:ln>
          <a:effectLst/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1" i="0">
                <a:solidFill>
                  <a:schemeClr val="bg1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38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页_六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占位符 310"/>
          <p:cNvSpPr>
            <a:spLocks noGrp="1"/>
          </p:cNvSpPr>
          <p:nvPr>
            <p:ph type="body" sz="quarter" idx="10"/>
          </p:nvPr>
        </p:nvSpPr>
        <p:spPr>
          <a:xfrm>
            <a:off x="2301095" y="5187296"/>
            <a:ext cx="7589808" cy="10328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200" b="1">
                <a:ln w="38100">
                  <a:noFill/>
                </a:ln>
                <a:solidFill>
                  <a:schemeClr val="accent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0" name="文本占位符 310"/>
          <p:cNvSpPr>
            <a:spLocks noGrp="1"/>
          </p:cNvSpPr>
          <p:nvPr>
            <p:ph type="body" sz="quarter" idx="15" hasCustomPrompt="1"/>
          </p:nvPr>
        </p:nvSpPr>
        <p:spPr>
          <a:xfrm>
            <a:off x="981166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1" name="文本占位符 310"/>
          <p:cNvSpPr>
            <a:spLocks noGrp="1"/>
          </p:cNvSpPr>
          <p:nvPr>
            <p:ph type="body" sz="quarter" idx="16"/>
          </p:nvPr>
        </p:nvSpPr>
        <p:spPr>
          <a:xfrm>
            <a:off x="1968718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2" name="文本占位符 310"/>
          <p:cNvSpPr>
            <a:spLocks noGrp="1"/>
          </p:cNvSpPr>
          <p:nvPr>
            <p:ph type="body" sz="quarter" idx="17" hasCustomPrompt="1"/>
          </p:nvPr>
        </p:nvSpPr>
        <p:spPr>
          <a:xfrm>
            <a:off x="4663150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3" name="文本占位符 310"/>
          <p:cNvSpPr>
            <a:spLocks noGrp="1"/>
          </p:cNvSpPr>
          <p:nvPr>
            <p:ph type="body" sz="quarter" idx="18"/>
          </p:nvPr>
        </p:nvSpPr>
        <p:spPr>
          <a:xfrm>
            <a:off x="5650702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4" name="文本占位符 310"/>
          <p:cNvSpPr>
            <a:spLocks noGrp="1"/>
          </p:cNvSpPr>
          <p:nvPr>
            <p:ph type="body" sz="quarter" idx="19" hasCustomPrompt="1"/>
          </p:nvPr>
        </p:nvSpPr>
        <p:spPr>
          <a:xfrm>
            <a:off x="8293172" y="2632975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5" name="文本占位符 310"/>
          <p:cNvSpPr>
            <a:spLocks noGrp="1"/>
          </p:cNvSpPr>
          <p:nvPr>
            <p:ph type="body" sz="quarter" idx="20"/>
          </p:nvPr>
        </p:nvSpPr>
        <p:spPr>
          <a:xfrm>
            <a:off x="9280724" y="2757599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16" name="文本占位符 310"/>
          <p:cNvSpPr>
            <a:spLocks noGrp="1"/>
          </p:cNvSpPr>
          <p:nvPr>
            <p:ph type="body" sz="quarter" idx="21" hasCustomPrompt="1"/>
          </p:nvPr>
        </p:nvSpPr>
        <p:spPr>
          <a:xfrm>
            <a:off x="981166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17" name="文本占位符 310"/>
          <p:cNvSpPr>
            <a:spLocks noGrp="1"/>
          </p:cNvSpPr>
          <p:nvPr>
            <p:ph type="body" sz="quarter" idx="22"/>
          </p:nvPr>
        </p:nvSpPr>
        <p:spPr>
          <a:xfrm>
            <a:off x="1968718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4" name="文本占位符 310"/>
          <p:cNvSpPr>
            <a:spLocks noGrp="1"/>
          </p:cNvSpPr>
          <p:nvPr>
            <p:ph type="body" sz="quarter" idx="23" hasCustomPrompt="1"/>
          </p:nvPr>
        </p:nvSpPr>
        <p:spPr>
          <a:xfrm>
            <a:off x="4663150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5" name="文本占位符 310"/>
          <p:cNvSpPr>
            <a:spLocks noGrp="1"/>
          </p:cNvSpPr>
          <p:nvPr>
            <p:ph type="body" sz="quarter" idx="24"/>
          </p:nvPr>
        </p:nvSpPr>
        <p:spPr>
          <a:xfrm>
            <a:off x="5650702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  <p:sp>
        <p:nvSpPr>
          <p:cNvPr id="26" name="文本占位符 310"/>
          <p:cNvSpPr>
            <a:spLocks noGrp="1"/>
          </p:cNvSpPr>
          <p:nvPr>
            <p:ph type="body" sz="quarter" idx="25" hasCustomPrompt="1"/>
          </p:nvPr>
        </p:nvSpPr>
        <p:spPr>
          <a:xfrm>
            <a:off x="8293172" y="1304047"/>
            <a:ext cx="807865" cy="586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/>
              <a:t>00</a:t>
            </a:r>
            <a:endParaRPr kumimoji="1" lang="zh-CN" altLang="en-US" dirty="0"/>
          </a:p>
        </p:txBody>
      </p:sp>
      <p:sp>
        <p:nvSpPr>
          <p:cNvPr id="27" name="文本占位符 310"/>
          <p:cNvSpPr>
            <a:spLocks noGrp="1"/>
          </p:cNvSpPr>
          <p:nvPr>
            <p:ph type="body" sz="quarter" idx="26"/>
          </p:nvPr>
        </p:nvSpPr>
        <p:spPr>
          <a:xfrm>
            <a:off x="9280724" y="1428671"/>
            <a:ext cx="1868569" cy="33708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>
                <a:ln w="38100"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67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70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786743"/>
            <a:ext cx="10515600" cy="1070339"/>
          </a:xfrm>
        </p:spPr>
        <p:txBody>
          <a:bodyPr anchor="b"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88407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2599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73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17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50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7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27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05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69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/>
          <p:nvPr userDrawn="1"/>
        </p:nvSpPr>
        <p:spPr>
          <a:xfrm>
            <a:off x="-1087" y="-1"/>
            <a:ext cx="12192001" cy="927099"/>
          </a:xfrm>
          <a:prstGeom prst="rect">
            <a:avLst/>
          </a:prstGeom>
          <a:solidFill>
            <a:srgbClr val="2D9C9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0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幼圆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115"/>
            <a:ext cx="12192000" cy="5976885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0" y="927098"/>
            <a:ext cx="12192000" cy="593090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746" y="1193800"/>
            <a:ext cx="10680337" cy="5035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E52FDAF-873B-4ECC-9C96-5B133D5DAF06}" type="datetimeFigureOut">
              <a:rPr lang="zh-CN" altLang="en-US" smtClean="0"/>
              <a:t>2016/6/2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F3A6975-A26B-4FBB-9B97-54AF9B5F5A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746" y="165290"/>
            <a:ext cx="10680337" cy="6015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495" y="5976290"/>
            <a:ext cx="2040405" cy="71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83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60000"/>
            <a:lumOff val="40000"/>
          </a:schemeClr>
        </a:buClr>
        <a:buSzPct val="50000"/>
        <a:buFont typeface="Wingdings" panose="05000000000000000000" pitchFamily="2" charset="2"/>
        <a:buNone/>
        <a:defRPr sz="2800" kern="1200">
          <a:solidFill>
            <a:schemeClr val="tx1">
              <a:lumMod val="50000"/>
            </a:schemeClr>
          </a:solidFill>
          <a:latin typeface="+mj-ea"/>
          <a:ea typeface="+mj-ea"/>
          <a:cs typeface="+mn-cs"/>
        </a:defRPr>
      </a:lvl1pPr>
      <a:lvl2pPr marL="357188" indent="-357188" algn="l" defTabSz="914400" rtl="0" eaLnBrk="1" latinLnBrk="0" hangingPunct="1">
        <a:lnSpc>
          <a:spcPct val="130000"/>
        </a:lnSpc>
        <a:spcBef>
          <a:spcPts val="0"/>
        </a:spcBef>
        <a:buFont typeface="Calibri" panose="020F0502020204030204" pitchFamily="34" charset="0"/>
        <a:buChar char=" "/>
        <a:defRPr sz="1800" kern="1200">
          <a:solidFill>
            <a:schemeClr val="tx1">
              <a:lumMod val="50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3"/>
          <p:cNvSpPr/>
          <p:nvPr/>
        </p:nvSpPr>
        <p:spPr>
          <a:xfrm>
            <a:off x="0" y="3616035"/>
            <a:ext cx="12192001" cy="2514600"/>
          </a:xfrm>
          <a:prstGeom prst="rect">
            <a:avLst/>
          </a:prstGeom>
          <a:solidFill>
            <a:srgbClr val="2D9C9F">
              <a:alpha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09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幼圆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3572" y="3811506"/>
            <a:ext cx="11824855" cy="200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4400" b="1" dirty="0">
                <a:solidFill>
                  <a:schemeClr val="bg1"/>
                </a:solidFill>
                <a:latin typeface="+mj-ea"/>
                <a:ea typeface="+mj-ea"/>
              </a:rPr>
              <a:t>学习习近平</a:t>
            </a:r>
            <a:r>
              <a:rPr lang="zh-CN" altLang="zh-CN" sz="4400" b="1" dirty="0" smtClean="0">
                <a:solidFill>
                  <a:schemeClr val="bg1"/>
                </a:solidFill>
                <a:latin typeface="+mj-ea"/>
                <a:ea typeface="+mj-ea"/>
              </a:rPr>
              <a:t>总书记</a:t>
            </a:r>
            <a:endParaRPr lang="en-US" altLang="zh-CN" sz="44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lang="zh-CN" altLang="zh-CN" sz="4400" b="1" dirty="0" smtClean="0">
                <a:solidFill>
                  <a:schemeClr val="bg1"/>
                </a:solidFill>
                <a:latin typeface="+mj-ea"/>
                <a:ea typeface="+mj-ea"/>
              </a:rPr>
              <a:t>在</a:t>
            </a:r>
            <a:r>
              <a:rPr lang="zh-CN" altLang="zh-CN" sz="4400" b="1" dirty="0">
                <a:solidFill>
                  <a:schemeClr val="bg1"/>
                </a:solidFill>
                <a:latin typeface="+mj-ea"/>
                <a:ea typeface="+mj-ea"/>
              </a:rPr>
              <a:t>网络安全和信息化工作座谈会上的讲话精神</a:t>
            </a:r>
            <a:endParaRPr lang="zh-CN" altLang="en-US" sz="4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451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542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046FB6"/>
      </a:accent1>
      <a:accent2>
        <a:srgbClr val="22B1DE"/>
      </a:accent2>
      <a:accent3>
        <a:srgbClr val="7B93D7"/>
      </a:accent3>
      <a:accent4>
        <a:srgbClr val="5D76BA"/>
      </a:accent4>
      <a:accent5>
        <a:srgbClr val="C00000"/>
      </a:accent5>
      <a:accent6>
        <a:srgbClr val="FFC000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A000120150407A29KPBG</Template>
  <TotalTime>536</TotalTime>
  <Words>18</Words>
  <Application>Microsoft Office PowerPoint</Application>
  <PresentationFormat>宽屏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宋体</vt:lpstr>
      <vt:lpstr>微软雅黑</vt:lpstr>
      <vt:lpstr>幼圆</vt:lpstr>
      <vt:lpstr>Arial</vt:lpstr>
      <vt:lpstr>Broadway</vt:lpstr>
      <vt:lpstr>Calibri</vt:lpstr>
      <vt:lpstr>Wingdings</vt:lpstr>
      <vt:lpstr>A000120141119A01PPBG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84</cp:revision>
  <dcterms:created xsi:type="dcterms:W3CDTF">2016-05-30T07:32:43Z</dcterms:created>
  <dcterms:modified xsi:type="dcterms:W3CDTF">2016-06-02T06:15:56Z</dcterms:modified>
</cp:coreProperties>
</file>