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4" r:id="rId1"/>
  </p:sldMasterIdLst>
  <p:notesMasterIdLst>
    <p:notesMasterId r:id="rId3"/>
  </p:notesMasterIdLst>
  <p:sldIdLst>
    <p:sldId id="377" r:id="rId2"/>
  </p:sldIdLst>
  <p:sldSz cx="9144000" cy="5143500" type="screen16x9"/>
  <p:notesSz cx="6858000" cy="9144000"/>
  <p:custDataLst>
    <p:tags r:id="rId4"/>
  </p:custDataLst>
  <p:defaultTextStyle>
    <a:defPPr>
      <a:defRPr lang="zh-CN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5050"/>
    <a:srgbClr val="F1556B"/>
    <a:srgbClr val="F9EDDD"/>
    <a:srgbClr val="B70D0D"/>
    <a:srgbClr val="D8320C"/>
    <a:srgbClr val="FA0003"/>
    <a:srgbClr val="BE1414"/>
    <a:srgbClr val="BF1414"/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8" autoAdjust="0"/>
    <p:restoredTop sz="88584" autoAdjust="0"/>
  </p:normalViewPr>
  <p:slideViewPr>
    <p:cSldViewPr>
      <p:cViewPr varScale="1">
        <p:scale>
          <a:sx n="116" d="100"/>
          <a:sy n="116" d="100"/>
        </p:scale>
        <p:origin x="714" y="102"/>
      </p:cViewPr>
      <p:guideLst>
        <p:guide orient="horz" pos="1620"/>
        <p:guide pos="2880"/>
        <p:guide orient="horz" pos="25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4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0053-5A4D-4EED-961C-7FECC22469B2}" type="datetimeFigureOut">
              <a:rPr lang="zh-CN" altLang="en-US" smtClean="0"/>
              <a:t>2016/7/12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97EA6-A70B-4078-A475-F5D239A7F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3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97EA6-A70B-4078-A475-F5D239A7F5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1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28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-11766"/>
            <a:ext cx="9144000" cy="6393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dist="63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59629"/>
            <a:ext cx="600665" cy="4958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462"/>
            <a:ext cx="1584176" cy="554462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0031" y="162318"/>
            <a:ext cx="5856476" cy="42429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715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0"/>
            <a:ext cx="9144000" cy="5146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462"/>
            <a:ext cx="1584176" cy="5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6"/>
          <p:cNvSpPr txBox="1"/>
          <p:nvPr/>
        </p:nvSpPr>
        <p:spPr>
          <a:xfrm>
            <a:off x="1177273" y="2763110"/>
            <a:ext cx="66347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学习十八大以来习近平总书记系列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重要讲话精神</a:t>
            </a:r>
            <a:endParaRPr lang="zh-CN" altLang="en-US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46452" y="439777"/>
            <a:ext cx="3296383" cy="1166497"/>
            <a:chOff x="3020925" y="699542"/>
            <a:chExt cx="3296383" cy="1166497"/>
          </a:xfrm>
        </p:grpSpPr>
        <p:grpSp>
          <p:nvGrpSpPr>
            <p:cNvPr id="53" name="组合 52"/>
            <p:cNvGrpSpPr/>
            <p:nvPr/>
          </p:nvGrpSpPr>
          <p:grpSpPr>
            <a:xfrm rot="20688858">
              <a:off x="3020925" y="865497"/>
              <a:ext cx="3296383" cy="1000542"/>
              <a:chOff x="2805612" y="1107124"/>
              <a:chExt cx="6673150" cy="1605869"/>
            </a:xfrm>
            <a:effectLst>
              <a:outerShdw blurRad="63500" dist="63500" dir="5400000" algn="t" rotWithShape="0">
                <a:prstClr val="black">
                  <a:alpha val="50000"/>
                </a:prstClr>
              </a:outerShdw>
            </a:effectLst>
          </p:grpSpPr>
          <p:pic>
            <p:nvPicPr>
              <p:cNvPr id="56" name="红绸带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2187" y="1579577"/>
                <a:ext cx="3336575" cy="1133416"/>
              </a:xfrm>
              <a:prstGeom prst="rect">
                <a:avLst/>
              </a:prstGeom>
            </p:spPr>
          </p:pic>
          <p:pic>
            <p:nvPicPr>
              <p:cNvPr id="57" name="红绸带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805612" y="1107124"/>
                <a:ext cx="3336575" cy="1133416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1626" y="699542"/>
              <a:ext cx="1222857" cy="1009568"/>
            </a:xfrm>
            <a:prstGeom prst="rect">
              <a:avLst/>
            </a:prstGeom>
            <a:effectLst>
              <a:outerShdw blurRad="63500" dist="63500" dir="5400000" algn="t" rotWithShape="0">
                <a:prstClr val="black">
                  <a:alpha val="50000"/>
                </a:prstClr>
              </a:outerShdw>
            </a:effectLst>
          </p:spPr>
        </p:pic>
      </p:grpSp>
      <p:pic>
        <p:nvPicPr>
          <p:cNvPr id="64" name="Picture 4" descr="E:\WPS上传PPT\司法蓝色狮子版\鸽子1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70" y="790605"/>
            <a:ext cx="731438" cy="656750"/>
          </a:xfrm>
          <a:prstGeom prst="rect">
            <a:avLst/>
          </a:prstGeom>
          <a:noFill/>
          <a:effectLst>
            <a:outerShdw blurRad="63500" dist="63500" dir="5400000" algn="t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金柱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" r="-1078"/>
          <a:stretch/>
        </p:blipFill>
        <p:spPr>
          <a:xfrm>
            <a:off x="0" y="2827658"/>
            <a:ext cx="2163225" cy="2315842"/>
          </a:xfrm>
          <a:prstGeom prst="rect">
            <a:avLst/>
          </a:prstGeom>
        </p:spPr>
      </p:pic>
      <p:pic>
        <p:nvPicPr>
          <p:cNvPr id="72" name="金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3465">
            <a:off x="6041435" y="3166633"/>
            <a:ext cx="3059826" cy="1718540"/>
          </a:xfrm>
          <a:prstGeom prst="rect">
            <a:avLst/>
          </a:prstGeom>
        </p:spPr>
      </p:pic>
      <p:pic>
        <p:nvPicPr>
          <p:cNvPr id="73" name="Picture 5" descr="C:\Users\PC\Desktop\zqq\26_0013_p------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6" y="4371950"/>
            <a:ext cx="9155285" cy="7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71600" y="1865242"/>
            <a:ext cx="755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新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一届中央</a:t>
            </a: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领导集体治国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理政新思路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5" descr="C:\Documents and Settings\Administrator\桌面\05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85" y="731802"/>
            <a:ext cx="1063125" cy="801484"/>
          </a:xfrm>
          <a:prstGeom prst="rect">
            <a:avLst/>
          </a:prstGeom>
          <a:noFill/>
          <a:ln>
            <a:noFill/>
          </a:ln>
          <a:effectLst>
            <a:outerShdw blurRad="63500" dist="63500" dir="5400000" algn="t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6" name="TextBox 16"/>
          <p:cNvSpPr txBox="1"/>
          <p:nvPr/>
        </p:nvSpPr>
        <p:spPr>
          <a:xfrm>
            <a:off x="3486811" y="4202673"/>
            <a:ext cx="201566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600" b="1" dirty="0" smtClean="0">
                <a:ln w="0"/>
                <a:solidFill>
                  <a:srgbClr val="C00000"/>
                </a:solidFill>
              </a:rPr>
              <a:t>宣讲家网出品</a:t>
            </a:r>
            <a:endParaRPr lang="zh-CN" altLang="en-US" sz="1600" b="1" dirty="0">
              <a:ln w="0"/>
              <a:solidFill>
                <a:srgbClr val="C0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71600" y="2608542"/>
            <a:ext cx="7551474" cy="235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d22492dac0f9ff6259ef7256a1a28fb1e8d2"/>
  <p:tag name="ISPRING_ULTRA_SCORM_COURSE_ID" val="C3E71CB9-B8D6-4C04-ABF3-373914DDAE4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OUTPUT_FOLDER" val="C:\Users\Administrator\Desktop\习近平讲话"/>
  <p:tag name="ISPRING_PRESENTATION_TITLE" val="学习习总书记讲话5.18"/>
  <p:tag name="ISPRING_PLAYERS_CUSTOMIZATION" val="UEsDBBQAAgAIAFMHx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TB8V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MHx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UwfF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UwfF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UwfF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UwfFS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TB8VI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UB8VIutyi4vcMAADOGgAAFwAAAHVuaXZlcnNhbC91bml2ZXJzYWwucG5n7VlpWFPXut5U1FQF5Bw9UiKkaG85VQpIi5ExRaZ6WgIqZTQgpogMAQUChBBwZJAh+tgLCiRA6RHCEEDUQAKBUxRqAwQEwhBCwJQACSTgNoQhw9noPec899/9cX/yYz/7XXutvb5hf9/7fevZOT5oT709xnsAANA7863bOQDY4QIAH9Fgu6AnqRTzm9BNJ+Gc52mA3n94ARroRrh4QSuayHtVYTuh8cdXvw1MAIC//NfWpXPm3GfLAGCMPePm4psSsiQQ1sbg1T0rIFKxe213yvFEM8HtZMPUcJcbl8wkdx7uz77h6595xB155HRIdcB+I7Nvb6eKDGCvHbyOi/lEpbrUOYKiVE0QudfkilSLFOvN3qDoy7ziUKlddF8pvCRyTQVykYj0tRmxWilEgf0OckihCw6VkTVxNQnimcu6JNVKz1Iv9HAUo+g36j8yP+SNwpnrAkBAroTaDNt4y7HifwxN8x5vzHmYHB3N35oqkZTBM9Y5oRP3oZno8+qESrgOADT6HYEBQPYRyCHX/7oNt+E23IbbcBtuw224DbfhNtyG2/D/ASLZa29y9QDgmz2G0HHMzRA6bX5z4P8G7fx1SavjESVFoekEsPcrbowpcbGpT9mhVR+vivUXsJkUPJE1CwAXncS44djNZWY1PzRdLQ1FPDMJHuI5YjWyJw25THXVZAHK/qbz+h8P+roMUJNTY7U1sXECWSwBAFo0zmvTt45vzqjch5Nivgxm9DYXi5m4SsTPsiHXQm2Ap+cAyEUJpzpr6bHJDMdDitffWVEWur9UL2ehJtu0mk0GRSsuiYtN3xgqo66/tEq/xk9Bz3EzNGAfXvv78YZJm1h2aBSTMFknaz4hEGpWGcHd+aBBeyjDycNSZL/qpVwTkeUX+nOLURRWHvILIlHHSNIls901sAyWadswskCvoT7WLrwwZFU/v/LoPPMvl7cUt/z55OcdK/lxpbiAJFGRjCVn8/trr9eA0bdYkySlIKKKs3AqP0h5EPWsH5EyfaPEzLfihCz3bV9cekJ0Jy8NHwTyErEXnCyPWURNrhGpjKH32iR5+XOCikLJs8YobnIgun13qyV/KuT69wqXsfPeTiNsVN0ZxmJzLNWWtrlmg3rnaH+TCcdjEjkJIc8GA+CV+CD4fwu+bp64LjvpI32gJXQ1W0rvcURvotq5LmeJLsfSJPLwv/ou80g/ZPi3FGzGuA0/pJsaYLkX3V+2jYrpLFmUa9TYqpGdHD9sk9eRDCnjaMqtulvu0LR73RdyTMuEJPu6jBSGY4aX4cE6L8Go4ElZFsy+6trYQMXgOfggmLl4clVXYIcvs5Cz7t6xx3RHqp1WX/tW58FoD42GflpJqe4MkI3QMuTMOMj//UQTRbITWumFvHTFWf5EkOP0W9UYf2/niJ/w4MLUn3nVwZpAJHdimKgOJ6G+1cUMjH261N0nebC6/mANjUsht+uVhiQL82FBu1zU7ftybB4jusOThuS5eTjy/dyQnoqhJRbp0KATwruCFQvwaPr5QaDyeiETby0VB1baW9CDNdic8r3G8F8ELePxRxP94GzbEEAQKCAp8R4+yevuuib0rRcj+1C6Awu8f9SVRNRLIjpZ+Kv7DBNdsLeewpHDZmj+YxpQI7+UKNw581Ry77md45xcd2RddI9hk2F+xW+I3PXq9zU2moK0jB5TUMox/6NZzqcAPZcxlVpLQgQ0xzr1Mgm8xSWGMHa0q4L9HBakn1XAyoaiTHIPVtM5vjrU9SzMiX3P2QKJtssP4h7cIWLTNi/dRrt7CKwO0o76eh4YWci+Q6AyS+0sjzmKCYVmNnylkR0XPyx6+5AfP3JkfsQ/FMcVKooHMEhAGi8JPdxew8SfgPzQnKuxqYMxyyfKD8OL+BYG7sbdYVe/27Qkc85LmfrI40dTu1v2kE/QV9l54BzCw+jG149L5CxDC3w6RbYnjylkgRxCQ6Vlwu0RM0a4fzbGV5k2+ThkeIoob6/nqnFzRTKmTkBRrupwEqnz+TtOqOateC3VqrRHvcroEDhuLjaXlKn+MCdaVbUt/7oXaVWpoc59gQ+0paOLRKsLvJeQz8uYXz7LAwmik7z44Y5oO4mQYhwqbdBQR7E0Tj0oJZGoEQuO0kstvylvue2/Gi8Am85b3S7L0KxrUWBcBuaht4MAv6PRVIG5J1NoffiZhh8pnJ/iUuYoyashaFK2v6iHOB5PHvFEkBKTNLA8bKIUy+tr5hqJ99OsH3HhiO+TXPMbvqmrKCRYxO08q4clLRpLNqKKQXv5vwReG7O1qCr5IEdfzt6M3ZzIyDPuziTQ1qANDL+Oe+jfmLaxUBUxR06hhbFL/47SrJAjhnqJgVFTxsduiyMNRuofQJHujK2ehc/hcstPsL8S02bp+40NW/Lam9KT61lgdY8HA51k6NL5Cs/tCRu17k6uomy5NouzZttiXAifxsq/VwvcfQhqxSi3HxHm00XXW29K/lGfanhBEBafNc97teVLghEnjQo7hnUqWCiSNpYeuylpGqx/gPm3HXkrgsiqraCvIApQfnrPmkLgovAXXkut1SugRyruRdHs16J4ZtjUMoJI7lbmeHxmYXDfwZeBvgx9y2EfThCjvrBhdTImt3y2cd8jw3TbXmLhZYhBXm/JGNDPgEoDErU5zu033d9s39CNBwGGlEruooflydEf3CeQapqe64m+U2OPknS/1zu4W0Eqn9hValXV35C/Pt5WFPHiPIXXZjs8cwmramLibaTi8apMpgDbGm3HcB9oK/17YTS7bt26xRhFhrsNZFhkufZg3BiOlD2lqY1TGVp1iTk15RL4bshb+GbQEyFIm3MQ2pV47PtH+v82f6apxzQ6dJN8tqvN/ErMvAGkzeLgJy6Nk9MNYcJMleqWjsinZdaq2qQy2BwiZFKUEecEu8dXSw+rK1mRE9jonb56Rz+dk7vqYdUhSbojWGgdK7v8DlQ55SW7EWnLFomSG8y+BK5T8kkvr2AwsWinyl+ZdjhJj7MgHkInC4C6ruiGdh57FVGZiYFPc2DHRNbPZxu6TJ6YoeRnJ5Kyxyr+ZX3TYZBaalyQUz6xw8/Vy6FHeOrA1VM//EfmxBB4C6Eq1ytD/0fQYp73ZLc1Ga41/RBG5Agq4TFJjfLVY53sZMGMs56MWP9anim72jIbTnb6xtZC+blJbTDivakP4xJw/IKwT1xAG/2Dds/SozA/bbDEn3AwOnaWrNIjNyUnBuvJJLeBXzSVv9n34j6x30yTBgsnVGJkx7hqwTvjTTFh5eUhrj7xR1bqDSnVqmeeSuYP7/1j7bMaeMeS6vUWRa2MR5RRNrN2/g2XJr97P5VbG1nYMe0HV+A12ZUbxBIC++7NaxrYbVDC63lPERiO4mzWy5F1rBU6H8Fp9B0atqd1FGV15HNouNlrUwEdh/R+rTDdq3g4z+txPnLlHCrFR6gT5IEWtMa1rXQ/2iDaaXqgrBTf9zSNRD5p3WDqZcSOOIUWQNUjmXboWer9xe6lVK95Ovw6vjVPazVvL3nPTUtT6ZtLSZjDb6JzyxtcGY7N8nQlK6LsNPfG+R9Yk1fooDgyCjnZrpwi8hMvGAg8UAzJB3ur3hMx+JZjxZDviObVZ0HpX+ykVYFLqad+ghVPJgtJjBdeCyeLOfFMoqy1ilJQ28Cfn/MTgLNGAnDlAFO66yKFmiqhrbZfrP9Q0Wo3bFtA013I7PIc2O/DuHcJtbL1+DzZesqercRCl6W9fXWHjUgUJEovQvzmB8WgC0u/wOzm54KZqwqT8lkP8C3RRT+LNcXMT39v+zXzqV8k9luS2iUOZgLir8Z4DmqrdG7VLcxW7TyjHsYru2AdmwJ5bKz1qJCzouiCKc6Pg5m2o56MQW49c45zQtIikNkRHlmmxlgDo0OUFHLrng/9Q184exRh4jKKZ4jMyv6k1Sg7UPzpYI9+560uDdmxMdIwoRdDf45SzRgwcMsJtXKSnLgE2V/l/GOFJYteuZWn8p+1GQM/+AtvLBQS/YYSQfpLghZVjisoKJcG8bMKRa4GTk8J7wY9+WMLw09tvZMDO7XDK6yqlAc1nLY87C2dFjZPoy53fY4dbfNcPIBIMoX0WXFJ6r27udxlwGXD31Ui1NX51JnWOapDyePH9QQm5yNgur/a4AXP6HRWbA/dVjf6EXolbG7Q0BetyJF9UTp3/s3d4o10H5NdvlUcIPXtK3Ou/p9rrn0EA6ajWtD86qxTSQ4nSevka3TY31YmohtwphmqleayfuoIwZZeshvqiCfc9gPAfnddHQA4+x7Odm8VjCSoIe+c8NVOrklqG/79L0Uk1GqSHf4EteC4mozYGM1XY3BoXR0G760XYejbhdKuc5NOQ6cAKT01Yh/yaHXmFgeXWHWonlA+BoBpJo1N618XNo6rEMLEgwkXVjFp0MbAGXe0G/30xZv/BFBLAwQUAAIACABUB8VIBHxX/EoAAABqAAAAGwAAAHVuaXZlcnNhbC91bml2ZXJzYWwucG5nLnhtbLOxr8jNUShLLSrOzM+zVTLUM1Cyt+PlsikoSi3LTC1XqACKGekZQICSQiUqtzwzpSTDVsnCwBIhlpGamZ5RYqtkZmAOF9QHGgkAUEsBAgAAFAACAAgAUwfFSBUOrShkBAAABxEAAB0AAAAAAAAAAQAAAAAAAAAAAHVuaXZlcnNhbC9jb21tb25fbWVzc2FnZXMubG5nUEsBAgAAFAACAAgAUwfFSAh+CyMpAwAAhgwAACcAAAAAAAAAAQAAAAAAnwQAAHVuaXZlcnNhbC9mbGFzaF9wdWJsaXNoaW5nX3NldHRpbmdzLnhtbFBLAQIAABQAAgAIAFMHxUi1/AlkugIAAFUKAAAhAAAAAAAAAAEAAAAAAA0IAAB1bml2ZXJzYWwvZmxhc2hfc2tpbl9zZXR0aW5ncy54bWxQSwECAAAUAAIACABTB8VIKpYPZ/4CAACXCwAAJgAAAAAAAAABAAAAAAAGCwAAdW5pdmVyc2FsL2h0bWxfcHVibGlzaGluZ19zZXR0aW5ncy54bWxQSwECAAAUAAIACABTB8VIaHFSkZoBAAAfBgAAHwAAAAAAAAABAAAAAABIDgAAdW5pdmVyc2FsL2h0bWxfc2tpbl9zZXR0aW5ncy5qc1BLAQIAABQAAgAIAFMHxUg9PC/RwQAAAOUBAAAaAAAAAAAAAAEAAAAAAB8QAAB1bml2ZXJzYWwvaTE4bl9wcmVzZXRzLnhtbFBLAQIAABQAAgAIAFMHxUhy/NGBZwAAAGsAAAAcAAAAAAAAAAEAAAAAABgRAAB1bml2ZXJzYWwvbG9jYWxfc2V0dGluZ3MueG1sUEsBAgAAFAACAAgARJRXRyO0Tvv7AgAAsAgAABQAAAAAAAAAAQAAAAAAuREAAHVuaXZlcnNhbC9wbGF5ZXIueG1sUEsBAgAAFAACAAgAUwfFSLCHI/RsAQAA9wIAACkAAAAAAAAAAQAAAAAA5hQAAHVuaXZlcnNhbC9za2luX2N1c3RvbWl6YXRpb25fc2V0dGluZ3MueG1sUEsBAgAAFAACAAgAVAfFSLrcouL3DAAAzhoAABcAAAAAAAAAAAAAAAAAmRYAAHVuaXZlcnNhbC91bml2ZXJzYWwucG5nUEsBAgAAFAACAAgAVAfFSAR8V/xKAAAAagAAABsAAAAAAAAAAQAAAAAAxSMAAHVuaXZlcnNhbC91bml2ZXJzYWwucG5nLnhtbFBLBQYAAAAACwALAEkDAABI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Office PowerPoint</Application>
  <PresentationFormat>全屏显示(16:9)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宋体</vt:lpstr>
      <vt:lpstr>微软雅黑</vt:lpstr>
      <vt:lpstr>Arial</vt:lpstr>
      <vt:lpstr>Calibri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学习习总书记讲话5.18</dc:title>
  <dc:creator/>
  <cp:lastModifiedBy/>
  <cp:revision>1</cp:revision>
  <dcterms:created xsi:type="dcterms:W3CDTF">2016-06-04T16:56:22Z</dcterms:created>
  <dcterms:modified xsi:type="dcterms:W3CDTF">2016-07-12T08:04:44Z</dcterms:modified>
</cp:coreProperties>
</file>