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4"/>
  </p:notesMasterIdLst>
  <p:sldIdLst>
    <p:sldId id="282" r:id="rId3"/>
  </p:sldIdLst>
  <p:sldSz cx="12192000" cy="6858000"/>
  <p:notesSz cx="6858000" cy="9144000"/>
  <p:embeddedFontLst>
    <p:embeddedFont>
      <p:font typeface="Calibri Light" panose="020F0302020204030204" pitchFamily="34" charset="0"/>
      <p:regular r:id="rId5"/>
      <p:italic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华康俪金黑W8(P)" panose="020B0800000000000000" pitchFamily="34" charset="-122"/>
      <p:regular r:id="rId11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75" userDrawn="1">
          <p15:clr>
            <a:srgbClr val="A4A3A4"/>
          </p15:clr>
        </p15:guide>
        <p15:guide id="2" pos="483" userDrawn="1">
          <p15:clr>
            <a:srgbClr val="A4A3A4"/>
          </p15:clr>
        </p15:guide>
        <p15:guide id="3" orient="horz" pos="709" userDrawn="1">
          <p15:clr>
            <a:srgbClr val="A4A3A4"/>
          </p15:clr>
        </p15:guide>
        <p15:guide id="4" orient="horz" pos="2251" userDrawn="1">
          <p15:clr>
            <a:srgbClr val="A4A3A4"/>
          </p15:clr>
        </p15:guide>
        <p15:guide id="5" pos="3069" userDrawn="1">
          <p15:clr>
            <a:srgbClr val="A4A3A4"/>
          </p15:clr>
        </p15:guide>
        <p15:guide id="6" pos="6992" userDrawn="1">
          <p15:clr>
            <a:srgbClr val="A4A3A4"/>
          </p15:clr>
        </p15:guide>
        <p15:guide id="7" pos="44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C7EB"/>
    <a:srgbClr val="FFEAD1"/>
    <a:srgbClr val="FFE8CD"/>
    <a:srgbClr val="4ACFEE"/>
    <a:srgbClr val="14AFD4"/>
    <a:srgbClr val="FFF2E2"/>
    <a:srgbClr val="BFBFBF"/>
    <a:srgbClr val="000000"/>
    <a:srgbClr val="FFF3E3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66" y="210"/>
      </p:cViewPr>
      <p:guideLst>
        <p:guide orient="horz" pos="3475"/>
        <p:guide pos="483"/>
        <p:guide orient="horz" pos="709"/>
        <p:guide orient="horz" pos="2251"/>
        <p:guide pos="3069"/>
        <p:guide pos="6992"/>
        <p:guide pos="44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1AAA6-F680-4369-9CF0-3A0F903BA202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350B4-95C1-42D9-AFE2-2E211825A8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140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609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147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029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673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10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581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5539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3660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1271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6449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241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01508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49403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9930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591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007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76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935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0813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423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33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601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0A7C-8664-419E-BD5F-8C2C1F571D33}" type="datetimeFigureOut">
              <a:rPr lang="zh-CN" altLang="en-US" smtClean="0"/>
              <a:pPr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5B009-630E-4727-A0D1-82C37244DA8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410" y="5959405"/>
            <a:ext cx="2539682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7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1064F-E841-48E0-A27C-7B98677025FD}" type="datetimeFigureOut">
              <a:rPr lang="zh-CN" altLang="en-US" smtClean="0"/>
              <a:t>2016/8/5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8B14B-3D89-400F-BB75-BB5D3F8DFB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2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7792" y="2004205"/>
            <a:ext cx="12209792" cy="2728209"/>
          </a:xfrm>
          <a:prstGeom prst="rect">
            <a:avLst/>
          </a:prstGeom>
          <a:solidFill>
            <a:srgbClr val="24C7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949632" y="3285618"/>
            <a:ext cx="4740442" cy="777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综艺简体" panose="02010601030101010101" pitchFamily="2" charset="-122"/>
                <a:ea typeface="方正综艺简体" panose="02010601030101010101" pitchFamily="2" charset="-122"/>
              </a:rPr>
              <a:t>看透渊源 重在实践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68532" y="2324568"/>
            <a:ext cx="71026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anose="020B0800000000000000" pitchFamily="34" charset="-122"/>
                <a:ea typeface="华康俪金黑W8(P)" panose="020B0800000000000000" pitchFamily="34" charset="-122"/>
              </a:rPr>
              <a:t>习总书记治国理政进行时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5077328" y="3208687"/>
            <a:ext cx="6220325" cy="0"/>
          </a:xfrm>
          <a:prstGeom prst="line">
            <a:avLst/>
          </a:prstGeom>
          <a:ln w="2222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4038229" y="1163203"/>
            <a:ext cx="188377" cy="4090969"/>
          </a:xfrm>
          <a:prstGeom prst="rect">
            <a:avLst/>
          </a:prstGeom>
          <a:solidFill>
            <a:srgbClr val="FFF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72" t="16316" r="53287" b="10526"/>
          <a:stretch/>
        </p:blipFill>
        <p:spPr>
          <a:xfrm>
            <a:off x="1102927" y="700103"/>
            <a:ext cx="3344779" cy="501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1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2446</TotalTime>
  <Words>11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Calibri Light</vt:lpstr>
      <vt:lpstr>宋体</vt:lpstr>
      <vt:lpstr>Calibri</vt:lpstr>
      <vt:lpstr>方正综艺简体</vt:lpstr>
      <vt:lpstr>华康俪金黑W8(P)</vt:lpstr>
      <vt:lpstr>Arial</vt:lpstr>
      <vt:lpstr>Office 主题</vt:lpstr>
      <vt:lpstr>自定义设计方案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赵威然</dc:creator>
  <cp:lastModifiedBy>Administrator</cp:lastModifiedBy>
  <cp:revision>170</cp:revision>
  <dcterms:created xsi:type="dcterms:W3CDTF">2014-01-21T05:07:08Z</dcterms:created>
  <dcterms:modified xsi:type="dcterms:W3CDTF">2016-08-05T01:39:57Z</dcterms:modified>
</cp:coreProperties>
</file>