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CBD1"/>
    <a:srgbClr val="9172A6"/>
    <a:srgbClr val="507A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5317" autoAdjust="0"/>
  </p:normalViewPr>
  <p:slideViewPr>
    <p:cSldViewPr snapToGrid="0">
      <p:cViewPr varScale="1">
        <p:scale>
          <a:sx n="79" d="100"/>
          <a:sy n="79" d="100"/>
        </p:scale>
        <p:origin x="7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tags" Target="tags/tag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3286F-2ECB-4FDA-8BC4-76822629F04D}" type="datetimeFigureOut">
              <a:rPr lang="zh-CN" altLang="en-US" smtClean="0"/>
              <a:t>2016/8/12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7AD86-4606-48AC-A5B6-1F1E71814F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729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图片 8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" b="124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8" name="矩形 87"/>
          <p:cNvSpPr/>
          <p:nvPr/>
        </p:nvSpPr>
        <p:spPr>
          <a:xfrm>
            <a:off x="0" y="1196752"/>
            <a:ext cx="12192000" cy="381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cxnSp>
        <p:nvCxnSpPr>
          <p:cNvPr id="89" name="直接连接符 88"/>
          <p:cNvCxnSpPr/>
          <p:nvPr/>
        </p:nvCxnSpPr>
        <p:spPr>
          <a:xfrm>
            <a:off x="0" y="5013176"/>
            <a:ext cx="12192000" cy="0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  <a:effectLst>
            <a:outerShdw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接连接符 89"/>
          <p:cNvCxnSpPr/>
          <p:nvPr/>
        </p:nvCxnSpPr>
        <p:spPr>
          <a:xfrm>
            <a:off x="0" y="1196752"/>
            <a:ext cx="12192000" cy="0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  <a:effectLst>
            <a:outerShdw dist="12700" dir="16200000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椭圆 10"/>
          <p:cNvSpPr/>
          <p:nvPr/>
        </p:nvSpPr>
        <p:spPr>
          <a:xfrm>
            <a:off x="0" y="0"/>
            <a:ext cx="12192000" cy="3861048"/>
          </a:xfrm>
          <a:custGeom>
            <a:avLst/>
            <a:gdLst/>
            <a:ahLst/>
            <a:cxnLst/>
            <a:rect l="l" t="t" r="r" b="b"/>
            <a:pathLst>
              <a:path w="9144000" h="3861048">
                <a:moveTo>
                  <a:pt x="3379490" y="0"/>
                </a:moveTo>
                <a:lnTo>
                  <a:pt x="6558421" y="0"/>
                </a:lnTo>
                <a:cubicBezTo>
                  <a:pt x="7615611" y="134844"/>
                  <a:pt x="8519787" y="401141"/>
                  <a:pt x="9144000" y="749292"/>
                </a:cubicBezTo>
                <a:lnTo>
                  <a:pt x="9144000" y="3012364"/>
                </a:lnTo>
                <a:cubicBezTo>
                  <a:pt x="8223667" y="3525674"/>
                  <a:pt x="6694745" y="3861048"/>
                  <a:pt x="4964310" y="3861048"/>
                </a:cubicBezTo>
                <a:cubicBezTo>
                  <a:pt x="2543899" y="3861048"/>
                  <a:pt x="517738" y="3204908"/>
                  <a:pt x="0" y="2324549"/>
                </a:cubicBezTo>
                <a:lnTo>
                  <a:pt x="0" y="1437107"/>
                </a:lnTo>
                <a:cubicBezTo>
                  <a:pt x="399365" y="758029"/>
                  <a:pt x="1696247" y="212362"/>
                  <a:pt x="3379490" y="0"/>
                </a:cubicBezTo>
                <a:close/>
              </a:path>
            </a:pathLst>
          </a:custGeom>
          <a:solidFill>
            <a:srgbClr val="FFFFFF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3" name="KSO_CT2"/>
          <p:cNvSpPr>
            <a:spLocks noGrp="1"/>
          </p:cNvSpPr>
          <p:nvPr>
            <p:ph type="subTitle" idx="1" hasCustomPrompt="1"/>
          </p:nvPr>
        </p:nvSpPr>
        <p:spPr>
          <a:xfrm>
            <a:off x="573729" y="3556439"/>
            <a:ext cx="6410545" cy="465310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accent2"/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单击此处添加您的副标题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 hasCustomPrompt="1"/>
          </p:nvPr>
        </p:nvSpPr>
        <p:spPr>
          <a:xfrm>
            <a:off x="573729" y="1802674"/>
            <a:ext cx="6410545" cy="1687091"/>
          </a:xfrm>
        </p:spPr>
        <p:txBody>
          <a:bodyPr>
            <a:noAutofit/>
          </a:bodyPr>
          <a:lstStyle>
            <a:lvl1pPr algn="ctr">
              <a:lnSpc>
                <a:spcPct val="110000"/>
              </a:lnSpc>
              <a:defRPr sz="3200" b="1" baseline="0">
                <a:solidFill>
                  <a:schemeClr val="accent1"/>
                </a:soli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单击此处添加您的标题文字</a:t>
            </a:r>
            <a:endParaRPr lang="zh-CN" altLang="en-US" dirty="0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718" y="5969111"/>
            <a:ext cx="2539682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62201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967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pos="6623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  <p:extLst>
      <p:ext uri="{BB962C8B-B14F-4D97-AF65-F5344CB8AC3E}">
        <p14:creationId xmlns:p14="http://schemas.microsoft.com/office/powerpoint/2010/main" val="72475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0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2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  <p:extLst>
      <p:ext uri="{BB962C8B-B14F-4D97-AF65-F5344CB8AC3E}">
        <p14:creationId xmlns:p14="http://schemas.microsoft.com/office/powerpoint/2010/main" val="1364998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  <p:extLst>
      <p:ext uri="{BB962C8B-B14F-4D97-AF65-F5344CB8AC3E}">
        <p14:creationId xmlns:p14="http://schemas.microsoft.com/office/powerpoint/2010/main" val="2374366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 hasCustomPrompt="1"/>
          </p:nvPr>
        </p:nvSpPr>
        <p:spPr>
          <a:xfrm>
            <a:off x="2098675" y="2108200"/>
            <a:ext cx="7994651" cy="1235075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此处添加您的标题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 hasCustomPrompt="1"/>
          </p:nvPr>
        </p:nvSpPr>
        <p:spPr>
          <a:xfrm>
            <a:off x="4050893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 smtClean="0"/>
              <a:t>单击此处添加您的副标题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0723068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1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3" y="1244601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  <p:extLst>
      <p:ext uri="{BB962C8B-B14F-4D97-AF65-F5344CB8AC3E}">
        <p14:creationId xmlns:p14="http://schemas.microsoft.com/office/powerpoint/2010/main" val="1494822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5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5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6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6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  <p:extLst>
      <p:ext uri="{BB962C8B-B14F-4D97-AF65-F5344CB8AC3E}">
        <p14:creationId xmlns:p14="http://schemas.microsoft.com/office/powerpoint/2010/main" val="391422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492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4" b="124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718" y="5969111"/>
            <a:ext cx="2539682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102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0" y="53340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29"/>
            <a:ext cx="6172200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0" y="21336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8519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440985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图片 54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" b="124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6" name="矩形 55"/>
          <p:cNvSpPr/>
          <p:nvPr/>
        </p:nvSpPr>
        <p:spPr>
          <a:xfrm>
            <a:off x="0" y="404664"/>
            <a:ext cx="12192000" cy="6264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cxnSp>
        <p:nvCxnSpPr>
          <p:cNvPr id="57" name="直接连接符 56"/>
          <p:cNvCxnSpPr/>
          <p:nvPr/>
        </p:nvCxnSpPr>
        <p:spPr>
          <a:xfrm>
            <a:off x="0" y="6669360"/>
            <a:ext cx="12192000" cy="0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  <a:effectLst>
            <a:outerShdw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>
            <a:off x="0" y="404664"/>
            <a:ext cx="12192000" cy="0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  <a:effectLst>
            <a:outerShdw dist="12700" dir="16200000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558797" y="461782"/>
            <a:ext cx="11056060" cy="7089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idx="1"/>
          </p:nvPr>
        </p:nvSpPr>
        <p:spPr>
          <a:xfrm>
            <a:off x="558798" y="1368253"/>
            <a:ext cx="11056060" cy="5170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</p:txBody>
      </p: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5563" y="5837588"/>
            <a:ext cx="2539682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260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baseline="0">
          <a:solidFill>
            <a:schemeClr val="accent1"/>
          </a:solidFill>
          <a:effectLst/>
          <a:latin typeface="+mj-ea"/>
          <a:ea typeface="+mj-ea"/>
          <a:cs typeface="+mj-cs"/>
        </a:defRPr>
      </a:lvl1pPr>
    </p:titleStyle>
    <p:bodyStyle>
      <a:lvl1pPr marL="357188" indent="-357188" algn="just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>
          <a:schemeClr val="accent1"/>
        </a:buClr>
        <a:buSzPct val="60000"/>
        <a:buFont typeface="Wingdings" panose="05000000000000000000" pitchFamily="2" charset="2"/>
        <a:buChar char="Ø"/>
        <a:defRPr lang="zh-CN" altLang="en-US" sz="2400" b="1" kern="1200" baseline="0" dirty="0" smtClean="0">
          <a:solidFill>
            <a:schemeClr val="accent1"/>
          </a:solidFill>
          <a:latin typeface="+mn-ea"/>
          <a:ea typeface="+mn-ea"/>
          <a:cs typeface="+mn-cs"/>
        </a:defRPr>
      </a:lvl1pPr>
      <a:lvl2pPr marL="357188" indent="-357188" algn="just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accent2">
            <a:lumMod val="60000"/>
            <a:lumOff val="40000"/>
          </a:schemeClr>
        </a:buClr>
        <a:buFont typeface="幼圆" panose="02010509060101010101" pitchFamily="49" charset="-122"/>
        <a:buChar char=" "/>
        <a:defRPr sz="2000" kern="1200" baseline="0">
          <a:solidFill>
            <a:schemeClr val="tx1"/>
          </a:solidFill>
          <a:latin typeface="+mn-ea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31276" y="2408316"/>
            <a:ext cx="8035881" cy="1687091"/>
          </a:xfrm>
        </p:spPr>
        <p:txBody>
          <a:bodyPr/>
          <a:lstStyle/>
          <a:p>
            <a:r>
              <a:rPr lang="zh-CN" altLang="en-US" sz="4000" dirty="0" smtClean="0"/>
              <a:t>学习习近平总书记的战略思维</a:t>
            </a:r>
            <a:endParaRPr lang="zh-CN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881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CONTENTSID" val="257"/>
  <p:tag name="MH_SECTIONID" val="258,259,260,"/>
  <p:tag name="MH_JSON" val="{&quot;title&quot;:&quot;5a2m5Lmg5Lmg6L+R5bmz5oC75Lmm6K6w55qE5oiY55Wl5oCd57u0&quot;,&quot;content&quot;:[],&quot;section&quot;:[{&quot;title&quot;:&quot;5L2V5Li65oiY55Wl5oCd57u0&quot;,&quot;text&quot;:[{&quot;textmain&quot;:&quot;5LuA5LmI5piv5oiY55Wl&quot;},{&quot;textmain&quot;:&quot;5LuA5LmI5piv5oiY55Wl5oCd57u0&quot;},{&quot;textmain&quot;:&quot;5Lmg6L+R5bmz55qE5oiY55Wl5oCd57u0&quot;}]},{&quot;title&quot;:&quot;5Lmg6L+R5bmz5oiY55Wl5oCd57u055qE56eR5a2m5YaF5ra1&quot;,&quot;text&quot;:[{&quot;textmain&quot;:&quot;5LiW55WM55y85YWJ&quot;},{&quot;textmain&quot;:&quot;5aSn5bGA5oSP6K+G&quot;},{&quot;textmain&quot;:&quot;5Lq65rCR6Iez5LiK&quot;},{&quot;textmain&quot;:&quot;5L+h5b+15L+d6Zqc&quot;},{&quot;textmain&quot;:&quot;56eR5a2m6aKE6KeB&quot;}]},{&quot;title&quot;:&quot;5oCO5qC35Z+55YW75oiY55Wl5oCd57u0&quot;,&quot;text&quot;:[{&quot;textmain&quot;:&quot;6aaW5YWI6KaB5ouT5a696KeG6YeOLOWFs+azqOS6huino+S4lueVjA==&quot;},{&quot;textmain&quot;:&quot;&quot;}]}],&quot;status&quot;:1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09140526"/>
  <p:tag name="MH_LIBRARY" val="CONTENTS"/>
  <p:tag name="MH_AUTOCOLOR" val="TRUE"/>
  <p:tag name="MH_TYPE" val="COVER"/>
  <p:tag name="ID" val="553522"/>
</p:tagLst>
</file>

<file path=ppt/theme/theme1.xml><?xml version="1.0" encoding="utf-8"?>
<a:theme xmlns:a="http://schemas.openxmlformats.org/drawingml/2006/main" name="A000120140530A99PPBG">
  <a:themeElements>
    <a:clrScheme name="KSO_BLUE5">
      <a:dk1>
        <a:srgbClr val="3D3F41"/>
      </a:dk1>
      <a:lt1>
        <a:srgbClr val="FFFFFF"/>
      </a:lt1>
      <a:dk2>
        <a:srgbClr val="454749"/>
      </a:dk2>
      <a:lt2>
        <a:srgbClr val="EAF5FC"/>
      </a:lt2>
      <a:accent1>
        <a:srgbClr val="507AAE"/>
      </a:accent1>
      <a:accent2>
        <a:srgbClr val="9172A6"/>
      </a:accent2>
      <a:accent3>
        <a:srgbClr val="CDCBD1"/>
      </a:accent3>
      <a:accent4>
        <a:srgbClr val="C5D8F2"/>
      </a:accent4>
      <a:accent5>
        <a:srgbClr val="AACC03"/>
      </a:accent5>
      <a:accent6>
        <a:srgbClr val="FFC000"/>
      </a:accent6>
      <a:hlink>
        <a:srgbClr val="00B0F0"/>
      </a:hlink>
      <a:folHlink>
        <a:srgbClr val="AFB2B4"/>
      </a:folHlink>
    </a:clrScheme>
    <a:fontScheme name="自定义 2">
      <a:majorFont>
        <a:latin typeface="Arial"/>
        <a:ea typeface="方正黑体简体"/>
        <a:cs typeface=""/>
      </a:majorFont>
      <a:minorFont>
        <a:latin typeface="Arial"/>
        <a:ea typeface="华文中宋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A000120150318A05KPBG</Template>
  <TotalTime>1353</TotalTime>
  <Words>8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方正黑体简体</vt:lpstr>
      <vt:lpstr>华文中宋</vt:lpstr>
      <vt:lpstr>宋体</vt:lpstr>
      <vt:lpstr>幼圆</vt:lpstr>
      <vt:lpstr>Arial</vt:lpstr>
      <vt:lpstr>Calibri</vt:lpstr>
      <vt:lpstr>Wingdings</vt:lpstr>
      <vt:lpstr>A000120140530A99PPBG</vt:lpstr>
      <vt:lpstr>学习习近平总书记的战略思维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学习习近平总书记的战略思维</dc:title>
  <dc:creator>JILL</dc:creator>
  <cp:lastModifiedBy>JILL</cp:lastModifiedBy>
  <cp:revision>163</cp:revision>
  <dcterms:created xsi:type="dcterms:W3CDTF">2016-08-09T06:05:28Z</dcterms:created>
  <dcterms:modified xsi:type="dcterms:W3CDTF">2016-08-12T10:17:21Z</dcterms:modified>
</cp:coreProperties>
</file>