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3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xl" initials="s" lastIdx="39" clrIdx="0">
    <p:extLst>
      <p:ext uri="{19B8F6BF-5375-455C-9EA6-DF929625EA0E}">
        <p15:presenceInfo xmlns:p15="http://schemas.microsoft.com/office/powerpoint/2012/main" userId="sx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3D2"/>
    <a:srgbClr val="FCE5C4"/>
    <a:srgbClr val="777777"/>
    <a:srgbClr val="FF0066"/>
    <a:srgbClr val="FF9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59" d="100"/>
          <a:sy n="59" d="100"/>
        </p:scale>
        <p:origin x="402" y="36"/>
      </p:cViewPr>
      <p:guideLst>
        <p:guide orient="horz" pos="217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50925" y="754063"/>
            <a:ext cx="4572000" cy="329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4099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38163" y="4387850"/>
            <a:ext cx="5780087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1644C7F-1568-4B74-83F1-9A0505FD467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23655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86F777BF-0D4B-45A4-9602-9E1F8D15F21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1666C-8D0A-4F76-B853-6A57A975D5E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BAD61-F184-4028-961F-E47AA237EBC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BAA53-BE1F-47A5-99D9-83C44AF4676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52AF-8593-41FA-98D1-30C377958FE5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EC17-BFDF-4A90-8738-3307B2E36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7447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52AF-8593-41FA-98D1-30C377958FE5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EC17-BFDF-4A90-8738-3307B2E36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4030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52AF-8593-41FA-98D1-30C377958FE5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EC17-BFDF-4A90-8738-3307B2E36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9321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52AF-8593-41FA-98D1-30C377958FE5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EC17-BFDF-4A90-8738-3307B2E36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2787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52AF-8593-41FA-98D1-30C377958FE5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EC17-BFDF-4A90-8738-3307B2E36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8358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52AF-8593-41FA-98D1-30C377958FE5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EC17-BFDF-4A90-8738-3307B2E36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6193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52AF-8593-41FA-98D1-30C377958FE5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EC17-BFDF-4A90-8738-3307B2E36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881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54AC8-9F3C-43FD-BC06-0C4AA745528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52AF-8593-41FA-98D1-30C377958FE5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EC17-BFDF-4A90-8738-3307B2E36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04585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52AF-8593-41FA-98D1-30C377958FE5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EC17-BFDF-4A90-8738-3307B2E36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92277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52AF-8593-41FA-98D1-30C377958FE5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EC17-BFDF-4A90-8738-3307B2E36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52719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452AF-8593-41FA-98D1-30C377958FE5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EC17-BFDF-4A90-8738-3307B2E36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50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18582-A4D0-41E4-AAA2-3529B88DCCE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42C34-9EDD-47B9-96C9-F54C6F1B799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52CE1-7797-463E-89FB-A5AA7A8BE2F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23FF6-4791-406F-B570-CB6216DF6C4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F8E73-CBBC-40EF-A0BA-CD8B173B127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53A4F-E0FB-4699-B127-4064A8EF2D0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1DED8-7B12-4A61-B3C9-D7DA7DDA856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6F3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latin typeface="+mn-ea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00">
                <a:latin typeface="+mn-ea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latin typeface="微软雅黑" pitchFamily="34" charset="-122"/>
                <a:ea typeface="微软雅黑" pitchFamily="34" charset="-122"/>
              </a:defRPr>
            </a:lvl1pPr>
          </a:lstStyle>
          <a:p>
            <a:pPr>
              <a:defRPr/>
            </a:pPr>
            <a:fld id="{2C28028A-1D05-4FBD-BB08-3419F3B1986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716" y="5969111"/>
            <a:ext cx="2539682" cy="8888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ea typeface="微软雅黑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ea typeface="微软雅黑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ea typeface="微软雅黑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ea typeface="微软雅黑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ea typeface="微软雅黑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ea typeface="微软雅黑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ea typeface="微软雅黑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452AF-8593-41FA-98D1-30C377958FE5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0EC17-BFDF-4A90-8738-3307B2E36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536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封面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7257811" y="661458"/>
            <a:ext cx="1200329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eaLnBrk="1" hangingPunct="1"/>
            <a:r>
              <a:rPr lang="zh-CN" altLang="en-US" sz="6600" b="1" dirty="0" smtClean="0">
                <a:solidFill>
                  <a:srgbClr val="777777"/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两学一做</a:t>
            </a:r>
            <a:endParaRPr lang="zh-CN" altLang="en-US" sz="6600" b="1" dirty="0">
              <a:solidFill>
                <a:srgbClr val="777777"/>
              </a:solidFill>
              <a:latin typeface="华康俪金黑W8(P)" panose="020B0800000000000000" pitchFamily="34" charset="-122"/>
              <a:ea typeface="华康俪金黑W8(P)" panose="020B0800000000000000" pitchFamily="34" charset="-122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457592" y="1196752"/>
            <a:ext cx="800219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 eaLnBrk="1" hangingPunct="1"/>
            <a:r>
              <a:rPr lang="zh-CN" altLang="en-US" sz="4000" b="1" dirty="0" smtClean="0">
                <a:solidFill>
                  <a:srgbClr val="777777"/>
                </a:solidFill>
                <a:latin typeface="汉仪文黑-45W" panose="00020600040101010101" pitchFamily="18" charset="-122"/>
                <a:ea typeface="汉仪文黑-45W" panose="00020600040101010101" pitchFamily="18" charset="-122"/>
              </a:rPr>
              <a:t>依靠学习走向未来</a:t>
            </a:r>
            <a:endParaRPr lang="zh-CN" altLang="en-US" sz="4000" b="1" dirty="0">
              <a:solidFill>
                <a:srgbClr val="777777"/>
              </a:solidFill>
              <a:latin typeface="汉仪文黑-45W" panose="00020600040101010101" pitchFamily="18" charset="-122"/>
              <a:ea typeface="汉仪文黑-45W" panose="00020600040101010101" pitchFamily="18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814" y="5993591"/>
            <a:ext cx="2539682" cy="8888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1278</TotalTime>
  <Pages>0</Pages>
  <Words>8</Words>
  <Characters>0</Characters>
  <Application>Microsoft Office PowerPoint</Application>
  <DocSecurity>0</DocSecurity>
  <PresentationFormat>全屏显示(4:3)</PresentationFormat>
  <Lines>0</Lines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汉仪文黑-45W</vt:lpstr>
      <vt:lpstr>华康俪金黑W8(P)</vt:lpstr>
      <vt:lpstr>宋体</vt:lpstr>
      <vt:lpstr>微软雅黑</vt:lpstr>
      <vt:lpstr>Arial</vt:lpstr>
      <vt:lpstr>Calibri</vt:lpstr>
      <vt:lpstr>Calibri Light</vt:lpstr>
      <vt:lpstr>默认设计模板</vt:lpstr>
      <vt:lpstr>自定义设计方案</vt:lpstr>
      <vt:lpstr>PowerPoint 演示文稿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91</cp:revision>
  <dcterms:created xsi:type="dcterms:W3CDTF">2012-09-21T09:22:25Z</dcterms:created>
  <dcterms:modified xsi:type="dcterms:W3CDTF">2016-08-18T06:51:40Z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2052-8.1.0.3526</vt:lpwstr>
  </property>
</Properties>
</file>