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6858000" cy="9144000"/>
  <p:custDataLst>
    <p:tags r:id="rId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30" autoAdjust="0"/>
    <p:restoredTop sz="95317" autoAdjust="0"/>
  </p:normalViewPr>
  <p:slideViewPr>
    <p:cSldViewPr snapToGrid="0">
      <p:cViewPr varScale="1">
        <p:scale>
          <a:sx n="88" d="100"/>
          <a:sy n="88" d="100"/>
        </p:scale>
        <p:origin x="3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64C85-51B8-4E92-930B-3064332804E1}" type="datetimeFigureOut">
              <a:rPr lang="zh-CN" altLang="en-US" smtClean="0"/>
              <a:t>2017/3/14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A7098-6CD3-4FD5-9893-2C16E1FD35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5935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0" y="0"/>
            <a:ext cx="12192008" cy="6858000"/>
            <a:chOff x="0" y="0"/>
            <a:chExt cx="9144006" cy="6858000"/>
          </a:xfrm>
        </p:grpSpPr>
        <p:pic>
          <p:nvPicPr>
            <p:cNvPr id="11" name="Picture 2"/>
            <p:cNvPicPr>
              <a:picLocks noChangeAspect="1" noChangeArrowheads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17" t="3897" r="1422" b="18213"/>
            <a:stretch/>
          </p:blipFill>
          <p:spPr bwMode="auto">
            <a:xfrm>
              <a:off x="6" y="0"/>
              <a:ext cx="9144000" cy="5430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Rechteck 1"/>
            <p:cNvSpPr>
              <a:spLocks noChangeArrowheads="1"/>
            </p:cNvSpPr>
            <p:nvPr userDrawn="1"/>
          </p:nvSpPr>
          <p:spPr bwMode="auto">
            <a:xfrm flipH="1">
              <a:off x="0" y="4562475"/>
              <a:ext cx="9144000" cy="2295525"/>
            </a:xfrm>
            <a:prstGeom prst="rect">
              <a:avLst/>
            </a:prstGeom>
            <a:gradFill rotWithShape="1">
              <a:gsLst>
                <a:gs pos="0">
                  <a:srgbClr val="D7D7D7"/>
                </a:gs>
                <a:gs pos="64000">
                  <a:srgbClr val="FFFFFF"/>
                </a:gs>
                <a:gs pos="100000">
                  <a:srgbClr val="FFFFFF"/>
                </a:gs>
              </a:gsLst>
              <a:lin ang="108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 cmpd="sng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2400">
                <a:latin typeface="Calibri" panose="020F0502020204030204" pitchFamily="34" charset="0"/>
                <a:ea typeface="MS PGothic" panose="020B0600070205080204" pitchFamily="34" charset="-128"/>
                <a:sym typeface="MS PGothic" panose="020B0600070205080204" pitchFamily="34" charset="-128"/>
              </a:endParaRPr>
            </a:p>
          </p:txBody>
        </p:sp>
        <p:sp>
          <p:nvSpPr>
            <p:cNvPr id="13" name="Rechteck 2"/>
            <p:cNvSpPr>
              <a:spLocks noChangeArrowheads="1"/>
            </p:cNvSpPr>
            <p:nvPr userDrawn="1"/>
          </p:nvSpPr>
          <p:spPr bwMode="auto">
            <a:xfrm rot="10800000" flipH="1" flipV="1">
              <a:off x="0" y="4383088"/>
              <a:ext cx="9144000" cy="179387"/>
            </a:xfrm>
            <a:prstGeom prst="rect">
              <a:avLst/>
            </a:prstGeom>
            <a:solidFill>
              <a:srgbClr val="0052DE">
                <a:alpha val="68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mpd="sng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2400">
                <a:latin typeface="Calibri" panose="020F0502020204030204" pitchFamily="34" charset="0"/>
                <a:ea typeface="MS PGothic" panose="020B0600070205080204" pitchFamily="34" charset="-128"/>
                <a:sym typeface="MS PGothic" panose="020B0600070205080204" pitchFamily="34" charset="-128"/>
              </a:endParaRPr>
            </a:p>
          </p:txBody>
        </p:sp>
      </p:grp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C4A36-A262-4B6A-A1D3-57785338DCE9}" type="datetimeFigureOut">
              <a:rPr lang="zh-CN" altLang="en-US" smtClean="0"/>
              <a:t>2017/3/14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CCF8-E250-48A5-BB68-082F541389D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KSO_CT2"/>
          <p:cNvSpPr>
            <a:spLocks noGrp="1"/>
          </p:cNvSpPr>
          <p:nvPr>
            <p:ph type="subTitle" idx="1" hasCustomPrompt="1"/>
          </p:nvPr>
        </p:nvSpPr>
        <p:spPr>
          <a:xfrm>
            <a:off x="760009" y="5487992"/>
            <a:ext cx="9821727" cy="492390"/>
          </a:xfrm>
          <a:noFill/>
        </p:spPr>
        <p:txBody>
          <a:bodyPr anchor="ctr">
            <a:no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  <a:effectLst/>
                <a:latin typeface="+mn-ea"/>
                <a:ea typeface="+mn-ea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 smtClean="0"/>
              <a:t>单击此处添加您的副标题</a:t>
            </a:r>
          </a:p>
        </p:txBody>
      </p:sp>
      <p:sp>
        <p:nvSpPr>
          <p:cNvPr id="7" name="KSO_CT1"/>
          <p:cNvSpPr>
            <a:spLocks noGrp="1"/>
          </p:cNvSpPr>
          <p:nvPr>
            <p:ph type="title" hasCustomPrompt="1"/>
          </p:nvPr>
        </p:nvSpPr>
        <p:spPr>
          <a:xfrm>
            <a:off x="760009" y="4742579"/>
            <a:ext cx="9821727" cy="70595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600" b="1" kern="1000" baseline="0">
                <a:solidFill>
                  <a:schemeClr val="tx1"/>
                </a:solidFill>
                <a:effectLst/>
                <a:latin typeface="+mj-ea"/>
                <a:ea typeface="+mj-ea"/>
              </a:defRPr>
            </a:lvl1pPr>
          </a:lstStyle>
          <a:p>
            <a:r>
              <a:rPr lang="zh-CN" altLang="en-US" dirty="0" smtClean="0"/>
              <a:t>单击此处添加您的标题文字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3427348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4967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pos="6623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C4A36-A262-4B6A-A1D3-57785338DCE9}" type="datetimeFigureOut">
              <a:rPr lang="zh-CN" altLang="en-US" smtClean="0"/>
              <a:t>2017/3/14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CCF8-E250-48A5-BB68-082F541389D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7387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10171291" y="365125"/>
            <a:ext cx="1182511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2113843" y="365125"/>
            <a:ext cx="7933269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C4A36-A262-4B6A-A1D3-57785338DCE9}" type="datetimeFigureOut">
              <a:rPr lang="zh-CN" altLang="en-US" smtClean="0"/>
              <a:t>2017/3/14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CCF8-E250-48A5-BB68-082F541389D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0436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  <a:lvl2pPr>
              <a:defRPr sz="1800"/>
            </a:lvl2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C4A36-A262-4B6A-A1D3-57785338DCE9}" type="datetimeFigureOut">
              <a:rPr lang="zh-CN" altLang="en-US" smtClean="0"/>
              <a:t>2017/3/14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CCF8-E250-48A5-BB68-082F541389D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6857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 hasCustomPrompt="1"/>
          </p:nvPr>
        </p:nvSpPr>
        <p:spPr>
          <a:xfrm>
            <a:off x="2098676" y="2108202"/>
            <a:ext cx="7994651" cy="1235075"/>
          </a:xfrm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tx2"/>
                </a:solidFill>
                <a:effectLst/>
              </a:defRPr>
            </a:lvl1pPr>
          </a:lstStyle>
          <a:p>
            <a:r>
              <a:rPr lang="zh-CN" altLang="en-US" dirty="0" smtClean="0"/>
              <a:t>此处添加您的标题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 hasCustomPrompt="1"/>
          </p:nvPr>
        </p:nvSpPr>
        <p:spPr>
          <a:xfrm>
            <a:off x="4050894" y="3400425"/>
            <a:ext cx="4090217" cy="357478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单击此处添加您的副标题</a:t>
            </a:r>
            <a:endParaRPr lang="en-US" altLang="zh-CN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C4A36-A262-4B6A-A1D3-57785338DCE9}" type="datetimeFigureOut">
              <a:rPr lang="zh-CN" altLang="en-US" smtClean="0"/>
              <a:t>2017/3/14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CCF8-E250-48A5-BB68-082F541389D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756760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399823" y="1244603"/>
            <a:ext cx="5080000" cy="49323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6519334" y="1244603"/>
            <a:ext cx="5094116" cy="49323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C4A36-A262-4B6A-A1D3-57785338DCE9}" type="datetimeFigureOut">
              <a:rPr lang="zh-CN" altLang="en-US" smtClean="0"/>
              <a:t>2017/3/14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CCF8-E250-48A5-BB68-082F541389D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6265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2302932" y="118532"/>
            <a:ext cx="9312101" cy="71702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9436" y="1376362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35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1099436" y="2200274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1847" y="1376362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35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6431847" y="2200274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7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C4A36-A262-4B6A-A1D3-57785338DCE9}" type="datetimeFigureOut">
              <a:rPr lang="zh-CN" altLang="en-US" smtClean="0"/>
              <a:t>2017/3/14</a:t>
            </a:fld>
            <a:endParaRPr lang="zh-CN" altLang="en-US"/>
          </a:p>
        </p:txBody>
      </p:sp>
      <p:sp>
        <p:nvSpPr>
          <p:cNvPr id="8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CCF8-E250-48A5-BB68-082F541389D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944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C4A36-A262-4B6A-A1D3-57785338DCE9}" type="datetimeFigureOut">
              <a:rPr lang="zh-CN" altLang="en-US" smtClean="0"/>
              <a:t>2017/3/14</a:t>
            </a:fld>
            <a:endParaRPr lang="zh-CN" altLang="en-US"/>
          </a:p>
        </p:txBody>
      </p:sp>
      <p:sp>
        <p:nvSpPr>
          <p:cNvPr id="4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CCF8-E250-48A5-BB68-082F541389D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621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C4A36-A262-4B6A-A1D3-57785338DCE9}" type="datetimeFigureOut">
              <a:rPr lang="zh-CN" altLang="en-US" smtClean="0"/>
              <a:t>2017/3/14</a:t>
            </a:fld>
            <a:endParaRPr lang="zh-CN" altLang="en-US"/>
          </a:p>
        </p:txBody>
      </p:sp>
      <p:sp>
        <p:nvSpPr>
          <p:cNvPr id="3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CCF8-E250-48A5-BB68-082F541389D8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6" t="358" r="14946" b="2518"/>
          <a:stretch/>
        </p:blipFill>
        <p:spPr bwMode="auto">
          <a:xfrm>
            <a:off x="8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hteck 8"/>
          <p:cNvSpPr>
            <a:spLocks noChangeArrowheads="1"/>
          </p:cNvSpPr>
          <p:nvPr/>
        </p:nvSpPr>
        <p:spPr bwMode="auto">
          <a:xfrm flipH="1">
            <a:off x="-4" y="0"/>
            <a:ext cx="12191999" cy="6858000"/>
          </a:xfrm>
          <a:prstGeom prst="rect">
            <a:avLst/>
          </a:prstGeom>
          <a:gradFill rotWithShape="1">
            <a:gsLst>
              <a:gs pos="0">
                <a:srgbClr val="D7D7D7">
                  <a:alpha val="88000"/>
                </a:srgbClr>
              </a:gs>
              <a:gs pos="64000">
                <a:srgbClr val="FFFFFF">
                  <a:alpha val="97000"/>
                </a:srgbClr>
              </a:gs>
              <a:gs pos="100000">
                <a:srgbClr val="FFFFFF">
                  <a:alpha val="97000"/>
                </a:srgbClr>
              </a:gs>
            </a:gsLst>
            <a:lin ang="108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2400">
              <a:latin typeface="Calibri" panose="020F0502020204030204" pitchFamily="34" charset="0"/>
              <a:ea typeface="MS PGothic" panose="020B0600070205080204" pitchFamily="34" charset="-128"/>
              <a:sym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1073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144591" y="533402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5487989" y="1063631"/>
            <a:ext cx="6172200" cy="4873625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144591" y="2133602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C4A36-A262-4B6A-A1D3-57785338DCE9}" type="datetimeFigureOut">
              <a:rPr lang="zh-CN" altLang="en-US" smtClean="0"/>
              <a:t>2017/3/14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CCF8-E250-48A5-BB68-082F541389D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5340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246192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5442833" y="987429"/>
            <a:ext cx="617220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246192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C4A36-A262-4B6A-A1D3-57785338DCE9}" type="datetimeFigureOut">
              <a:rPr lang="zh-CN" altLang="en-US" smtClean="0"/>
              <a:t>2017/3/14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CCF8-E250-48A5-BB68-082F541389D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0428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6" t="358" r="14946" b="2518"/>
          <a:stretch/>
        </p:blipFill>
        <p:spPr bwMode="auto">
          <a:xfrm>
            <a:off x="8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组合 6"/>
          <p:cNvGrpSpPr/>
          <p:nvPr userDrawn="1"/>
        </p:nvGrpSpPr>
        <p:grpSpPr>
          <a:xfrm>
            <a:off x="-3" y="0"/>
            <a:ext cx="12192003" cy="6897189"/>
            <a:chOff x="-2" y="0"/>
            <a:chExt cx="9144002" cy="6858000"/>
          </a:xfrm>
        </p:grpSpPr>
        <p:sp>
          <p:nvSpPr>
            <p:cNvPr id="25" name="Rechteck 8"/>
            <p:cNvSpPr>
              <a:spLocks noChangeArrowheads="1"/>
            </p:cNvSpPr>
            <p:nvPr userDrawn="1"/>
          </p:nvSpPr>
          <p:spPr bwMode="auto">
            <a:xfrm flipH="1">
              <a:off x="-2" y="179936"/>
              <a:ext cx="9143999" cy="6678064"/>
            </a:xfrm>
            <a:prstGeom prst="rect">
              <a:avLst/>
            </a:prstGeom>
            <a:gradFill rotWithShape="1">
              <a:gsLst>
                <a:gs pos="0">
                  <a:srgbClr val="D7D7D7">
                    <a:alpha val="88000"/>
                  </a:srgbClr>
                </a:gs>
                <a:gs pos="64000">
                  <a:srgbClr val="FFFFFF">
                    <a:alpha val="97000"/>
                  </a:srgbClr>
                </a:gs>
                <a:gs pos="100000">
                  <a:srgbClr val="FFFFFF">
                    <a:alpha val="97000"/>
                  </a:srgbClr>
                </a:gs>
              </a:gsLst>
              <a:lin ang="108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 cmpd="sng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2400">
                <a:latin typeface="Calibri" panose="020F0502020204030204" pitchFamily="34" charset="0"/>
                <a:ea typeface="MS PGothic" panose="020B0600070205080204" pitchFamily="34" charset="-128"/>
                <a:sym typeface="MS PGothic" panose="020B0600070205080204" pitchFamily="34" charset="-128"/>
              </a:endParaRPr>
            </a:p>
          </p:txBody>
        </p:sp>
        <p:sp>
          <p:nvSpPr>
            <p:cNvPr id="26" name="Rechteck 9"/>
            <p:cNvSpPr>
              <a:spLocks noChangeArrowheads="1"/>
            </p:cNvSpPr>
            <p:nvPr userDrawn="1"/>
          </p:nvSpPr>
          <p:spPr bwMode="auto">
            <a:xfrm rot="10800000" flipH="1" flipV="1">
              <a:off x="2" y="0"/>
              <a:ext cx="9143998" cy="179935"/>
            </a:xfrm>
            <a:prstGeom prst="rect">
              <a:avLst/>
            </a:prstGeom>
            <a:solidFill>
              <a:srgbClr val="0052DE">
                <a:alpha val="68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mpd="sng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2400">
                <a:latin typeface="Calibri" panose="020F0502020204030204" pitchFamily="34" charset="0"/>
                <a:ea typeface="MS PGothic" panose="020B0600070205080204" pitchFamily="34" charset="-128"/>
                <a:sym typeface="MS PGothic" panose="020B0600070205080204" pitchFamily="34" charset="-128"/>
              </a:endParaRPr>
            </a:p>
          </p:txBody>
        </p:sp>
      </p:grpSp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C4A36-A262-4B6A-A1D3-57785338DCE9}" type="datetimeFigureOut">
              <a:rPr lang="zh-CN" altLang="en-US" smtClean="0"/>
              <a:t>2017/3/14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7CCF8-E250-48A5-BB68-082F541389D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KSO_BC1"/>
          <p:cNvSpPr>
            <a:spLocks noGrp="1"/>
          </p:cNvSpPr>
          <p:nvPr>
            <p:ph type="body" idx="1"/>
          </p:nvPr>
        </p:nvSpPr>
        <p:spPr>
          <a:xfrm>
            <a:off x="622300" y="1123951"/>
            <a:ext cx="10954459" cy="52144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</p:txBody>
      </p:sp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622301" y="204394"/>
            <a:ext cx="10954459" cy="7960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588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tx1"/>
          </a:solidFill>
          <a:effectLst/>
          <a:latin typeface="+mj-ea"/>
          <a:ea typeface="+mj-ea"/>
          <a:cs typeface="+mj-cs"/>
        </a:defRPr>
      </a:lvl1pPr>
    </p:titleStyle>
    <p:bodyStyle>
      <a:lvl1pPr marL="361950" indent="-361950" algn="just" defTabSz="685800" rtl="0" eaLnBrk="1" latinLnBrk="0" hangingPunct="1">
        <a:lnSpc>
          <a:spcPct val="11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Wingdings 3" panose="05040102010807070707" pitchFamily="18" charset="2"/>
        <a:buChar char="î"/>
        <a:defRPr lang="zh-CN" altLang="en-US" sz="2800" kern="1200" baseline="0" dirty="0" smtClean="0">
          <a:solidFill>
            <a:schemeClr val="accent1"/>
          </a:solidFill>
          <a:latin typeface="+mn-ea"/>
          <a:ea typeface="+mn-ea"/>
          <a:cs typeface="+mn-cs"/>
        </a:defRPr>
      </a:lvl1pPr>
      <a:lvl2pPr marL="361950" indent="-361950" algn="just" defTabSz="685800" rtl="0" eaLnBrk="1" latinLnBrk="0" hangingPunct="1">
        <a:lnSpc>
          <a:spcPct val="120000"/>
        </a:lnSpc>
        <a:spcBef>
          <a:spcPts val="0"/>
        </a:spcBef>
        <a:spcAft>
          <a:spcPts val="1200"/>
        </a:spcAft>
        <a:buClr>
          <a:schemeClr val="accent2">
            <a:lumMod val="60000"/>
            <a:lumOff val="40000"/>
          </a:schemeClr>
        </a:buClr>
        <a:buFont typeface="幼圆" panose="02010509060101010101" pitchFamily="49" charset="-122"/>
        <a:buChar char=" "/>
        <a:defRPr sz="1800" kern="1200" baseline="0">
          <a:solidFill>
            <a:schemeClr val="tx1"/>
          </a:solidFill>
          <a:latin typeface="+mn-ea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42232" y="5808921"/>
            <a:ext cx="9821727" cy="492390"/>
          </a:xfrm>
        </p:spPr>
        <p:txBody>
          <a:bodyPr/>
          <a:lstStyle/>
          <a:p>
            <a:pPr algn="just"/>
            <a:r>
              <a:rPr lang="en-US" altLang="zh-CN" sz="2400" b="1" dirty="0" smtClean="0">
                <a:solidFill>
                  <a:schemeClr val="tx1">
                    <a:lumMod val="50000"/>
                  </a:schemeClr>
                </a:solidFill>
              </a:rPr>
              <a:t>                          </a:t>
            </a:r>
            <a:r>
              <a:rPr lang="en-US" altLang="zh-CN" sz="2800" b="1" dirty="0" smtClean="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zh-CN" sz="2800" b="1" dirty="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学习</a:t>
            </a:r>
            <a:r>
              <a:rPr lang="en-US" altLang="zh-CN" sz="2800" b="1" dirty="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2017</a:t>
            </a:r>
            <a:r>
              <a:rPr lang="zh-CN" altLang="zh-CN" sz="2800" b="1" dirty="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年《政府工作报告》</a:t>
            </a:r>
            <a:endParaRPr lang="zh-CN" altLang="en-US" sz="2800" b="1" dirty="0">
              <a:solidFill>
                <a:schemeClr val="tx1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2232" y="4882885"/>
            <a:ext cx="9821727" cy="705950"/>
          </a:xfrm>
        </p:spPr>
        <p:txBody>
          <a:bodyPr/>
          <a:lstStyle/>
          <a:p>
            <a:pPr algn="ctr"/>
            <a:r>
              <a:rPr lang="zh-CN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国企“混改”激发创新活力</a:t>
            </a:r>
            <a:endParaRPr lang="zh-CN" altLang="en-US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114" y="227707"/>
            <a:ext cx="2539682" cy="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43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CONTENTSID" val="259"/>
  <p:tag name="MH_SECTIONID" val="260,261,262,"/>
</p:tagLst>
</file>

<file path=ppt/theme/theme1.xml><?xml version="1.0" encoding="utf-8"?>
<a:theme xmlns:a="http://schemas.openxmlformats.org/drawingml/2006/main" name="A000120140530A99PPBG">
  <a:themeElements>
    <a:clrScheme name="自定义 605">
      <a:dk1>
        <a:srgbClr val="4D4D4D"/>
      </a:dk1>
      <a:lt1>
        <a:srgbClr val="FFFFFF"/>
      </a:lt1>
      <a:dk2>
        <a:srgbClr val="4D4D4D"/>
      </a:dk2>
      <a:lt2>
        <a:srgbClr val="FFFFFF"/>
      </a:lt2>
      <a:accent1>
        <a:srgbClr val="1C56B6"/>
      </a:accent1>
      <a:accent2>
        <a:srgbClr val="22B1DE"/>
      </a:accent2>
      <a:accent3>
        <a:srgbClr val="7B93D7"/>
      </a:accent3>
      <a:accent4>
        <a:srgbClr val="5D76BA"/>
      </a:accent4>
      <a:accent5>
        <a:srgbClr val="00B050"/>
      </a:accent5>
      <a:accent6>
        <a:srgbClr val="FFC000"/>
      </a:accent6>
      <a:hlink>
        <a:srgbClr val="00B0F0"/>
      </a:hlink>
      <a:folHlink>
        <a:srgbClr val="AFB2B4"/>
      </a:folHlink>
    </a:clrScheme>
    <a:fontScheme name="KSO主题7">
      <a:majorFont>
        <a:latin typeface="Times New Roman"/>
        <a:ea typeface="华文中宋"/>
        <a:cs typeface=""/>
      </a:majorFont>
      <a:minorFont>
        <a:latin typeface="Times New Roman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A000120150608A11KPBG</Template>
  <TotalTime>420</TotalTime>
  <Words>11</Words>
  <Application>Microsoft Office PowerPoint</Application>
  <PresentationFormat>宽屏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MS PGothic</vt:lpstr>
      <vt:lpstr>黑体</vt:lpstr>
      <vt:lpstr>华文中宋</vt:lpstr>
      <vt:lpstr>宋体</vt:lpstr>
      <vt:lpstr>微软雅黑</vt:lpstr>
      <vt:lpstr>幼圆</vt:lpstr>
      <vt:lpstr>Arial</vt:lpstr>
      <vt:lpstr>Calibri</vt:lpstr>
      <vt:lpstr>Times New Roman</vt:lpstr>
      <vt:lpstr>Wingdings 3</vt:lpstr>
      <vt:lpstr>A000120140530A99PPBG</vt:lpstr>
      <vt:lpstr>国企“混改”激发创新活力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国企“混改”激发创新活力</dc:title>
  <dc:creator>xj71000</dc:creator>
  <cp:lastModifiedBy>xj71000</cp:lastModifiedBy>
  <cp:revision>89</cp:revision>
  <dcterms:created xsi:type="dcterms:W3CDTF">2017-03-11T14:20:24Z</dcterms:created>
  <dcterms:modified xsi:type="dcterms:W3CDTF">2017-03-14T05:32:26Z</dcterms:modified>
</cp:coreProperties>
</file>