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"/>
  </p:notesMasterIdLst>
  <p:sldIdLst>
    <p:sldId id="279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" initials="z" lastIdx="18" clrIdx="0">
    <p:extLst>
      <p:ext uri="{19B8F6BF-5375-455C-9EA6-DF929625EA0E}">
        <p15:presenceInfo xmlns:p15="http://schemas.microsoft.com/office/powerpoint/2012/main" userId="J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0CD"/>
    <a:srgbClr val="B78EE6"/>
    <a:srgbClr val="9875E0"/>
    <a:srgbClr val="4457CE"/>
    <a:srgbClr val="78A9DE"/>
    <a:srgbClr val="6F768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AC4C0-9773-4C3D-AD9B-336A44B164A4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B8CC2-32B0-4125-B326-8DF03F3532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3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38569" y="364251"/>
            <a:ext cx="11314862" cy="845814"/>
            <a:chOff x="562641" y="364251"/>
            <a:chExt cx="11314862" cy="84581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41" y="364251"/>
              <a:ext cx="751794" cy="84581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5709" y="364251"/>
              <a:ext cx="751794" cy="845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717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86759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35973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285187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34401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438569" y="364251"/>
            <a:ext cx="11314862" cy="845814"/>
            <a:chOff x="562641" y="364251"/>
            <a:chExt cx="11314862" cy="84581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41" y="364251"/>
              <a:ext cx="751794" cy="84581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5709" y="364251"/>
              <a:ext cx="751794" cy="845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6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86759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35973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438569" y="364251"/>
            <a:ext cx="11314862" cy="845814"/>
            <a:chOff x="562641" y="364251"/>
            <a:chExt cx="11314862" cy="84581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41" y="364251"/>
              <a:ext cx="751794" cy="84581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5709" y="364251"/>
              <a:ext cx="751794" cy="845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92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38569" y="364251"/>
            <a:ext cx="11314862" cy="845814"/>
            <a:chOff x="562641" y="364251"/>
            <a:chExt cx="11314862" cy="84581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41" y="364251"/>
              <a:ext cx="751794" cy="84581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5709" y="364251"/>
              <a:ext cx="751794" cy="84581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 userDrawn="1"/>
        </p:nvSpPr>
        <p:spPr>
          <a:xfrm>
            <a:off x="8020" y="0"/>
            <a:ext cx="1218397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17" y="553415"/>
            <a:ext cx="5348589" cy="60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7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88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 txBox="1"/>
          <p:nvPr/>
        </p:nvSpPr>
        <p:spPr>
          <a:xfrm>
            <a:off x="546735" y="2641103"/>
            <a:ext cx="7179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8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zh-CN" altLang="en-US" sz="5800" dirty="0">
                <a:sym typeface="+mn-lt"/>
              </a:rPr>
              <a:t>推动中美</a:t>
            </a:r>
            <a:r>
              <a:rPr lang="zh-CN" altLang="en-US" sz="5800" dirty="0" smtClean="0">
                <a:sym typeface="+mn-lt"/>
              </a:rPr>
              <a:t>两国</a:t>
            </a:r>
            <a:endParaRPr lang="en-US" altLang="zh-CN" sz="5800" dirty="0" smtClean="0">
              <a:sym typeface="+mn-lt"/>
            </a:endParaRPr>
          </a:p>
          <a:p>
            <a:r>
              <a:rPr lang="zh-CN" altLang="en-US" sz="5800" dirty="0" smtClean="0">
                <a:sym typeface="+mn-lt"/>
              </a:rPr>
              <a:t>安全</a:t>
            </a:r>
            <a:r>
              <a:rPr lang="zh-CN" altLang="en-US" sz="5800" dirty="0">
                <a:sym typeface="+mn-lt"/>
              </a:rPr>
              <a:t>关系的良性互动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4" y="5870257"/>
            <a:ext cx="2539682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27">
      <a:dk1>
        <a:sysClr val="windowText" lastClr="000000"/>
      </a:dk1>
      <a:lt1>
        <a:sysClr val="window" lastClr="FFFFFF"/>
      </a:lt1>
      <a:dk2>
        <a:srgbClr val="231D1F"/>
      </a:dk2>
      <a:lt2>
        <a:srgbClr val="ECF0F1"/>
      </a:lt2>
      <a:accent1>
        <a:srgbClr val="5595D5"/>
      </a:accent1>
      <a:accent2>
        <a:srgbClr val="5595D5"/>
      </a:accent2>
      <a:accent3>
        <a:srgbClr val="5595D5"/>
      </a:accent3>
      <a:accent4>
        <a:srgbClr val="5595D5"/>
      </a:accent4>
      <a:accent5>
        <a:srgbClr val="5595D5"/>
      </a:accent5>
      <a:accent6>
        <a:srgbClr val="5595D5"/>
      </a:accent6>
      <a:hlink>
        <a:srgbClr val="4B7FA7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8</Words>
  <Application>Microsoft Office PowerPoint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微软雅黑</vt:lpstr>
      <vt:lpstr>Arial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kevin刘匠</dc:creator>
  <cp:keywords>www.51pptmoban.com</cp:keywords>
  <cp:lastModifiedBy>sxl</cp:lastModifiedBy>
  <cp:revision>138</cp:revision>
  <dcterms:created xsi:type="dcterms:W3CDTF">2017-04-07T10:31:54Z</dcterms:created>
  <dcterms:modified xsi:type="dcterms:W3CDTF">2017-04-13T08:20:53Z</dcterms:modified>
</cp:coreProperties>
</file>