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4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4" d="100"/>
          <a:sy n="84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02A35-39AB-466D-98FC-2FD07FCDB17F}" type="datetimeFigureOut">
              <a:rPr lang="zh-CN" altLang="en-US" smtClean="0"/>
              <a:t>2017/11/1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15100-3483-4B07-ADA0-F90C28249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399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B01A3-D9BE-4AC2-B8AC-525FD68547F6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47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3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36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03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33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58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1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91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83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2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58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24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0825D-9133-44B4-B2E2-5405AD7B59E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2017/11/1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AACC8-FA2C-4F2E-824D-9196538CDF9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804" y="128318"/>
            <a:ext cx="2496379" cy="66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05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3" Type="http://schemas.openxmlformats.org/officeDocument/2006/relationships/tags" Target="../tags/tag4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5" t="42303" r="64742"/>
          <a:stretch/>
        </p:blipFill>
        <p:spPr>
          <a:xfrm>
            <a:off x="90602" y="51025"/>
            <a:ext cx="956099" cy="863375"/>
          </a:xfrm>
          <a:prstGeom prst="rect">
            <a:avLst/>
          </a:prstGeom>
        </p:spPr>
      </p:pic>
      <p:sp>
        <p:nvSpPr>
          <p:cNvPr id="145" name="文本占位符 4"/>
          <p:cNvSpPr txBox="1">
            <a:spLocks/>
          </p:cNvSpPr>
          <p:nvPr/>
        </p:nvSpPr>
        <p:spPr>
          <a:xfrm>
            <a:off x="1110270" y="284055"/>
            <a:ext cx="6479250" cy="5671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zh-CN" altLang="en-US" sz="3200" b="1" spc="300" dirty="0" smtClean="0">
                <a:solidFill>
                  <a:srgbClr val="D5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（二）</a:t>
            </a:r>
            <a:r>
              <a:rPr lang="zh-CN" altLang="zh-CN" sz="3200" b="1" spc="300" dirty="0" smtClean="0">
                <a:solidFill>
                  <a:srgbClr val="D5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为新</a:t>
            </a:r>
            <a:r>
              <a:rPr lang="zh-CN" altLang="en-US" sz="3200" b="1" spc="300" dirty="0" smtClean="0">
                <a:solidFill>
                  <a:srgbClr val="D5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思想</a:t>
            </a:r>
            <a:r>
              <a:rPr lang="zh-CN" altLang="zh-CN" sz="3200" b="1" spc="300" dirty="0" smtClean="0">
                <a:solidFill>
                  <a:srgbClr val="D5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奠定</a:t>
            </a:r>
            <a:r>
              <a:rPr lang="zh-CN" altLang="zh-CN" sz="3200" b="1" spc="300" dirty="0">
                <a:solidFill>
                  <a:srgbClr val="D5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的</a:t>
            </a:r>
            <a:r>
              <a:rPr lang="zh-CN" altLang="zh-CN" sz="3200" b="1" spc="300" dirty="0" smtClean="0">
                <a:solidFill>
                  <a:srgbClr val="D5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基础</a:t>
            </a:r>
            <a:endParaRPr lang="zh-CN" altLang="en-US" sz="3200" b="1" spc="300" dirty="0">
              <a:solidFill>
                <a:srgbClr val="D5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69753" y="1470227"/>
            <a:ext cx="10292476" cy="2354446"/>
            <a:chOff x="1606154" y="1348874"/>
            <a:chExt cx="10292476" cy="2354446"/>
          </a:xfrm>
        </p:grpSpPr>
        <p:sp>
          <p:nvSpPr>
            <p:cNvPr id="161" name="矩形 160"/>
            <p:cNvSpPr/>
            <p:nvPr/>
          </p:nvSpPr>
          <p:spPr>
            <a:xfrm>
              <a:off x="3815225" y="1441183"/>
              <a:ext cx="7748377" cy="21698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zh-CN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五年来的成就是全方位的、开创性的，五年来的变革是深层次的、根本性的。五年来，我们党以巨大的政治勇气和强烈的责任担当，</a:t>
              </a:r>
              <a:r>
                <a:rPr lang="zh-CN" altLang="zh-CN" dirty="0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提出一系列新理念新思想新战略，出台一系列重大方针政策，推出一系列重大举措，推进一系列重大工作，解决了许多长期想解决而没有解决的难题，办成了许多过去想办而没有办成的大事，</a:t>
              </a:r>
              <a:r>
                <a:rPr lang="zh-CN" altLang="zh-CN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推动党和国家事业发生历史性变革。</a:t>
              </a:r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endParaRPr>
            </a:p>
          </p:txBody>
        </p:sp>
        <p:sp>
          <p:nvSpPr>
            <p:cNvPr id="164" name="Rectangle 3"/>
            <p:cNvSpPr/>
            <p:nvPr/>
          </p:nvSpPr>
          <p:spPr>
            <a:xfrm>
              <a:off x="2651760" y="1348874"/>
              <a:ext cx="9246870" cy="2354446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zh-CN" sz="240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grpSp>
          <p:nvGrpSpPr>
            <p:cNvPr id="165" name="组合 164"/>
            <p:cNvGrpSpPr/>
            <p:nvPr/>
          </p:nvGrpSpPr>
          <p:grpSpPr>
            <a:xfrm>
              <a:off x="1606154" y="2015262"/>
              <a:ext cx="2091212" cy="1021668"/>
              <a:chOff x="1764194" y="1815741"/>
              <a:chExt cx="2091212" cy="1021668"/>
            </a:xfrm>
          </p:grpSpPr>
          <p:sp>
            <p:nvSpPr>
              <p:cNvPr id="167" name="MH_Other_2"/>
              <p:cNvSpPr/>
              <p:nvPr>
                <p:custDataLst>
                  <p:tags r:id="rId5"/>
                </p:custDataLst>
              </p:nvPr>
            </p:nvSpPr>
            <p:spPr>
              <a:xfrm>
                <a:off x="3287081" y="1815741"/>
                <a:ext cx="568325" cy="102166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endParaRPr lang="zh-CN" altLang="en-US" dirty="0">
                  <a:latin typeface="微软雅黑" panose="020B0503020204020204" pitchFamily="34" charset="-122"/>
                </a:endParaRPr>
              </a:p>
            </p:txBody>
          </p:sp>
          <p:sp>
            <p:nvSpPr>
              <p:cNvPr id="168" name="MH_SubTitle_1"/>
              <p:cNvSpPr/>
              <p:nvPr>
                <p:custDataLst>
                  <p:tags r:id="rId6"/>
                </p:custDataLst>
              </p:nvPr>
            </p:nvSpPr>
            <p:spPr>
              <a:xfrm>
                <a:off x="1764194" y="1815741"/>
                <a:ext cx="1921187" cy="102166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endParaRPr lang="en-US" altLang="zh-CN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9" name="矩形 168"/>
              <p:cNvSpPr/>
              <p:nvPr/>
            </p:nvSpPr>
            <p:spPr>
              <a:xfrm>
                <a:off x="1863013" y="2095743"/>
                <a:ext cx="172354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en-US" sz="2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十九大报告</a:t>
                </a:r>
              </a:p>
            </p:txBody>
          </p:sp>
        </p:grpSp>
        <p:sp>
          <p:nvSpPr>
            <p:cNvPr id="166" name="MH_Other_1"/>
            <p:cNvSpPr/>
            <p:nvPr>
              <p:custDataLst>
                <p:tags r:id="rId4"/>
              </p:custDataLst>
            </p:nvPr>
          </p:nvSpPr>
          <p:spPr>
            <a:xfrm>
              <a:off x="11681461" y="2015262"/>
              <a:ext cx="217169" cy="10216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endParaRPr lang="zh-CN" altLang="en-US" dirty="0"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414406" y="4517273"/>
            <a:ext cx="4817260" cy="1649412"/>
            <a:chOff x="3532600" y="4443731"/>
            <a:chExt cx="4817260" cy="1649412"/>
          </a:xfrm>
        </p:grpSpPr>
        <p:sp>
          <p:nvSpPr>
            <p:cNvPr id="170" name="MH_Other_1"/>
            <p:cNvSpPr/>
            <p:nvPr>
              <p:custDataLst>
                <p:tags r:id="rId1"/>
              </p:custDataLst>
            </p:nvPr>
          </p:nvSpPr>
          <p:spPr>
            <a:xfrm>
              <a:off x="6820218" y="4759643"/>
              <a:ext cx="925512" cy="1017588"/>
            </a:xfrm>
            <a:custGeom>
              <a:avLst/>
              <a:gdLst>
                <a:gd name="connsiteX0" fmla="*/ 1059517 w 1926055"/>
                <a:gd name="connsiteY0" fmla="*/ 0 h 2119034"/>
                <a:gd name="connsiteX1" fmla="*/ 1808709 w 1926055"/>
                <a:gd name="connsiteY1" fmla="*/ 310325 h 2119034"/>
                <a:gd name="connsiteX2" fmla="*/ 1809467 w 1926055"/>
                <a:gd name="connsiteY2" fmla="*/ 311244 h 2119034"/>
                <a:gd name="connsiteX3" fmla="*/ 1841388 w 1926055"/>
                <a:gd name="connsiteY3" fmla="*/ 304799 h 2119034"/>
                <a:gd name="connsiteX4" fmla="*/ 1926055 w 1926055"/>
                <a:gd name="connsiteY4" fmla="*/ 389466 h 2119034"/>
                <a:gd name="connsiteX5" fmla="*/ 1841388 w 1926055"/>
                <a:gd name="connsiteY5" fmla="*/ 474133 h 2119034"/>
                <a:gd name="connsiteX6" fmla="*/ 1756721 w 1926055"/>
                <a:gd name="connsiteY6" fmla="*/ 389466 h 2119034"/>
                <a:gd name="connsiteX7" fmla="*/ 1763375 w 1926055"/>
                <a:gd name="connsiteY7" fmla="*/ 356510 h 2119034"/>
                <a:gd name="connsiteX8" fmla="*/ 1777196 w 1926055"/>
                <a:gd name="connsiteY8" fmla="*/ 336010 h 2119034"/>
                <a:gd name="connsiteX9" fmla="*/ 1629511 w 1926055"/>
                <a:gd name="connsiteY9" fmla="*/ 214159 h 2119034"/>
                <a:gd name="connsiteX10" fmla="*/ 1059517 w 1926055"/>
                <a:gd name="connsiteY10" fmla="*/ 40050 h 2119034"/>
                <a:gd name="connsiteX11" fmla="*/ 40050 w 1926055"/>
                <a:gd name="connsiteY11" fmla="*/ 1059517 h 2119034"/>
                <a:gd name="connsiteX12" fmla="*/ 1059517 w 1926055"/>
                <a:gd name="connsiteY12" fmla="*/ 2078984 h 2119034"/>
                <a:gd name="connsiteX13" fmla="*/ 1629511 w 1926055"/>
                <a:gd name="connsiteY13" fmla="*/ 1904875 h 2119034"/>
                <a:gd name="connsiteX14" fmla="*/ 1774554 w 1926055"/>
                <a:gd name="connsiteY14" fmla="*/ 1785204 h 2119034"/>
                <a:gd name="connsiteX15" fmla="*/ 1763375 w 1926055"/>
                <a:gd name="connsiteY15" fmla="*/ 1768623 h 2119034"/>
                <a:gd name="connsiteX16" fmla="*/ 1756721 w 1926055"/>
                <a:gd name="connsiteY16" fmla="*/ 1735667 h 2119034"/>
                <a:gd name="connsiteX17" fmla="*/ 1841388 w 1926055"/>
                <a:gd name="connsiteY17" fmla="*/ 1651000 h 2119034"/>
                <a:gd name="connsiteX18" fmla="*/ 1926055 w 1926055"/>
                <a:gd name="connsiteY18" fmla="*/ 1735667 h 2119034"/>
                <a:gd name="connsiteX19" fmla="*/ 1841388 w 1926055"/>
                <a:gd name="connsiteY19" fmla="*/ 1820334 h 2119034"/>
                <a:gd name="connsiteX20" fmla="*/ 1808432 w 1926055"/>
                <a:gd name="connsiteY20" fmla="*/ 1813681 h 2119034"/>
                <a:gd name="connsiteX21" fmla="*/ 1805269 w 1926055"/>
                <a:gd name="connsiteY21" fmla="*/ 1811548 h 2119034"/>
                <a:gd name="connsiteX22" fmla="*/ 1651903 w 1926055"/>
                <a:gd name="connsiteY22" fmla="*/ 1938086 h 2119034"/>
                <a:gd name="connsiteX23" fmla="*/ 1059517 w 1926055"/>
                <a:gd name="connsiteY23" fmla="*/ 2119034 h 2119034"/>
                <a:gd name="connsiteX24" fmla="*/ 0 w 1926055"/>
                <a:gd name="connsiteY24" fmla="*/ 1059517 h 2119034"/>
                <a:gd name="connsiteX25" fmla="*/ 1059517 w 1926055"/>
                <a:gd name="connsiteY25" fmla="*/ 0 h 211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26055" h="2119034">
                  <a:moveTo>
                    <a:pt x="1059517" y="0"/>
                  </a:moveTo>
                  <a:cubicBezTo>
                    <a:pt x="1352095" y="0"/>
                    <a:pt x="1616974" y="118591"/>
                    <a:pt x="1808709" y="310325"/>
                  </a:cubicBezTo>
                  <a:lnTo>
                    <a:pt x="1809467" y="311244"/>
                  </a:lnTo>
                  <a:lnTo>
                    <a:pt x="1841388" y="304799"/>
                  </a:lnTo>
                  <a:cubicBezTo>
                    <a:pt x="1888148" y="304799"/>
                    <a:pt x="1926055" y="342706"/>
                    <a:pt x="1926055" y="389466"/>
                  </a:cubicBezTo>
                  <a:cubicBezTo>
                    <a:pt x="1926055" y="436226"/>
                    <a:pt x="1888148" y="474133"/>
                    <a:pt x="1841388" y="474133"/>
                  </a:cubicBezTo>
                  <a:cubicBezTo>
                    <a:pt x="1794628" y="474133"/>
                    <a:pt x="1756721" y="436226"/>
                    <a:pt x="1756721" y="389466"/>
                  </a:cubicBezTo>
                  <a:cubicBezTo>
                    <a:pt x="1756721" y="377776"/>
                    <a:pt x="1759090" y="366639"/>
                    <a:pt x="1763375" y="356510"/>
                  </a:cubicBezTo>
                  <a:lnTo>
                    <a:pt x="1777196" y="336010"/>
                  </a:lnTo>
                  <a:lnTo>
                    <a:pt x="1629511" y="214159"/>
                  </a:lnTo>
                  <a:cubicBezTo>
                    <a:pt x="1466803" y="104236"/>
                    <a:pt x="1270655" y="40050"/>
                    <a:pt x="1059517" y="40050"/>
                  </a:cubicBezTo>
                  <a:cubicBezTo>
                    <a:pt x="496481" y="40050"/>
                    <a:pt x="40050" y="496481"/>
                    <a:pt x="40050" y="1059517"/>
                  </a:cubicBezTo>
                  <a:cubicBezTo>
                    <a:pt x="40050" y="1622553"/>
                    <a:pt x="496481" y="2078984"/>
                    <a:pt x="1059517" y="2078984"/>
                  </a:cubicBezTo>
                  <a:cubicBezTo>
                    <a:pt x="1270655" y="2078984"/>
                    <a:pt x="1466803" y="2014798"/>
                    <a:pt x="1629511" y="1904875"/>
                  </a:cubicBezTo>
                  <a:lnTo>
                    <a:pt x="1774554" y="1785204"/>
                  </a:lnTo>
                  <a:lnTo>
                    <a:pt x="1763375" y="1768623"/>
                  </a:lnTo>
                  <a:cubicBezTo>
                    <a:pt x="1759090" y="1758494"/>
                    <a:pt x="1756721" y="1747357"/>
                    <a:pt x="1756721" y="1735667"/>
                  </a:cubicBezTo>
                  <a:cubicBezTo>
                    <a:pt x="1756721" y="1688907"/>
                    <a:pt x="1794628" y="1651000"/>
                    <a:pt x="1841388" y="1651000"/>
                  </a:cubicBezTo>
                  <a:cubicBezTo>
                    <a:pt x="1888148" y="1651000"/>
                    <a:pt x="1926055" y="1688907"/>
                    <a:pt x="1926055" y="1735667"/>
                  </a:cubicBezTo>
                  <a:cubicBezTo>
                    <a:pt x="1926055" y="1782427"/>
                    <a:pt x="1888148" y="1820334"/>
                    <a:pt x="1841388" y="1820334"/>
                  </a:cubicBezTo>
                  <a:cubicBezTo>
                    <a:pt x="1829698" y="1820334"/>
                    <a:pt x="1818561" y="1817965"/>
                    <a:pt x="1808432" y="1813681"/>
                  </a:cubicBezTo>
                  <a:lnTo>
                    <a:pt x="1805269" y="1811548"/>
                  </a:lnTo>
                  <a:lnTo>
                    <a:pt x="1651903" y="1938086"/>
                  </a:lnTo>
                  <a:cubicBezTo>
                    <a:pt x="1482803" y="2052327"/>
                    <a:pt x="1278950" y="2119034"/>
                    <a:pt x="1059517" y="2119034"/>
                  </a:cubicBezTo>
                  <a:cubicBezTo>
                    <a:pt x="474362" y="2119034"/>
                    <a:pt x="0" y="1644672"/>
                    <a:pt x="0" y="1059517"/>
                  </a:cubicBezTo>
                  <a:cubicBezTo>
                    <a:pt x="0" y="474362"/>
                    <a:pt x="474362" y="0"/>
                    <a:pt x="10595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 algn="ctr">
                <a:defRPr/>
              </a:pPr>
              <a:endParaRPr lang="zh-CN" altLang="en-US" sz="3200" dirty="0">
                <a:solidFill>
                  <a:schemeClr val="accent1"/>
                </a:solidFill>
              </a:endParaRPr>
            </a:p>
          </p:txBody>
        </p:sp>
        <p:sp>
          <p:nvSpPr>
            <p:cNvPr id="171" name="MH_Other_2"/>
            <p:cNvSpPr/>
            <p:nvPr>
              <p:custDataLst>
                <p:tags r:id="rId2"/>
              </p:custDataLst>
            </p:nvPr>
          </p:nvSpPr>
          <p:spPr>
            <a:xfrm flipH="1">
              <a:off x="4257292" y="4759643"/>
              <a:ext cx="925513" cy="1017588"/>
            </a:xfrm>
            <a:custGeom>
              <a:avLst/>
              <a:gdLst>
                <a:gd name="connsiteX0" fmla="*/ 1059517 w 1926055"/>
                <a:gd name="connsiteY0" fmla="*/ 0 h 2119034"/>
                <a:gd name="connsiteX1" fmla="*/ 1808709 w 1926055"/>
                <a:gd name="connsiteY1" fmla="*/ 310325 h 2119034"/>
                <a:gd name="connsiteX2" fmla="*/ 1809467 w 1926055"/>
                <a:gd name="connsiteY2" fmla="*/ 311244 h 2119034"/>
                <a:gd name="connsiteX3" fmla="*/ 1841388 w 1926055"/>
                <a:gd name="connsiteY3" fmla="*/ 304799 h 2119034"/>
                <a:gd name="connsiteX4" fmla="*/ 1926055 w 1926055"/>
                <a:gd name="connsiteY4" fmla="*/ 389466 h 2119034"/>
                <a:gd name="connsiteX5" fmla="*/ 1841388 w 1926055"/>
                <a:gd name="connsiteY5" fmla="*/ 474133 h 2119034"/>
                <a:gd name="connsiteX6" fmla="*/ 1756721 w 1926055"/>
                <a:gd name="connsiteY6" fmla="*/ 389466 h 2119034"/>
                <a:gd name="connsiteX7" fmla="*/ 1763375 w 1926055"/>
                <a:gd name="connsiteY7" fmla="*/ 356510 h 2119034"/>
                <a:gd name="connsiteX8" fmla="*/ 1777196 w 1926055"/>
                <a:gd name="connsiteY8" fmla="*/ 336010 h 2119034"/>
                <a:gd name="connsiteX9" fmla="*/ 1629511 w 1926055"/>
                <a:gd name="connsiteY9" fmla="*/ 214159 h 2119034"/>
                <a:gd name="connsiteX10" fmla="*/ 1059517 w 1926055"/>
                <a:gd name="connsiteY10" fmla="*/ 40050 h 2119034"/>
                <a:gd name="connsiteX11" fmla="*/ 40050 w 1926055"/>
                <a:gd name="connsiteY11" fmla="*/ 1059517 h 2119034"/>
                <a:gd name="connsiteX12" fmla="*/ 1059517 w 1926055"/>
                <a:gd name="connsiteY12" fmla="*/ 2078984 h 2119034"/>
                <a:gd name="connsiteX13" fmla="*/ 1629511 w 1926055"/>
                <a:gd name="connsiteY13" fmla="*/ 1904875 h 2119034"/>
                <a:gd name="connsiteX14" fmla="*/ 1774554 w 1926055"/>
                <a:gd name="connsiteY14" fmla="*/ 1785204 h 2119034"/>
                <a:gd name="connsiteX15" fmla="*/ 1763375 w 1926055"/>
                <a:gd name="connsiteY15" fmla="*/ 1768623 h 2119034"/>
                <a:gd name="connsiteX16" fmla="*/ 1756721 w 1926055"/>
                <a:gd name="connsiteY16" fmla="*/ 1735667 h 2119034"/>
                <a:gd name="connsiteX17" fmla="*/ 1841388 w 1926055"/>
                <a:gd name="connsiteY17" fmla="*/ 1651000 h 2119034"/>
                <a:gd name="connsiteX18" fmla="*/ 1926055 w 1926055"/>
                <a:gd name="connsiteY18" fmla="*/ 1735667 h 2119034"/>
                <a:gd name="connsiteX19" fmla="*/ 1841388 w 1926055"/>
                <a:gd name="connsiteY19" fmla="*/ 1820334 h 2119034"/>
                <a:gd name="connsiteX20" fmla="*/ 1808432 w 1926055"/>
                <a:gd name="connsiteY20" fmla="*/ 1813681 h 2119034"/>
                <a:gd name="connsiteX21" fmla="*/ 1805269 w 1926055"/>
                <a:gd name="connsiteY21" fmla="*/ 1811548 h 2119034"/>
                <a:gd name="connsiteX22" fmla="*/ 1651903 w 1926055"/>
                <a:gd name="connsiteY22" fmla="*/ 1938086 h 2119034"/>
                <a:gd name="connsiteX23" fmla="*/ 1059517 w 1926055"/>
                <a:gd name="connsiteY23" fmla="*/ 2119034 h 2119034"/>
                <a:gd name="connsiteX24" fmla="*/ 0 w 1926055"/>
                <a:gd name="connsiteY24" fmla="*/ 1059517 h 2119034"/>
                <a:gd name="connsiteX25" fmla="*/ 1059517 w 1926055"/>
                <a:gd name="connsiteY25" fmla="*/ 0 h 211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26055" h="2119034">
                  <a:moveTo>
                    <a:pt x="1059517" y="0"/>
                  </a:moveTo>
                  <a:cubicBezTo>
                    <a:pt x="1352095" y="0"/>
                    <a:pt x="1616974" y="118591"/>
                    <a:pt x="1808709" y="310325"/>
                  </a:cubicBezTo>
                  <a:lnTo>
                    <a:pt x="1809467" y="311244"/>
                  </a:lnTo>
                  <a:lnTo>
                    <a:pt x="1841388" y="304799"/>
                  </a:lnTo>
                  <a:cubicBezTo>
                    <a:pt x="1888148" y="304799"/>
                    <a:pt x="1926055" y="342706"/>
                    <a:pt x="1926055" y="389466"/>
                  </a:cubicBezTo>
                  <a:cubicBezTo>
                    <a:pt x="1926055" y="436226"/>
                    <a:pt x="1888148" y="474133"/>
                    <a:pt x="1841388" y="474133"/>
                  </a:cubicBezTo>
                  <a:cubicBezTo>
                    <a:pt x="1794628" y="474133"/>
                    <a:pt x="1756721" y="436226"/>
                    <a:pt x="1756721" y="389466"/>
                  </a:cubicBezTo>
                  <a:cubicBezTo>
                    <a:pt x="1756721" y="377776"/>
                    <a:pt x="1759090" y="366639"/>
                    <a:pt x="1763375" y="356510"/>
                  </a:cubicBezTo>
                  <a:lnTo>
                    <a:pt x="1777196" y="336010"/>
                  </a:lnTo>
                  <a:lnTo>
                    <a:pt x="1629511" y="214159"/>
                  </a:lnTo>
                  <a:cubicBezTo>
                    <a:pt x="1466803" y="104236"/>
                    <a:pt x="1270655" y="40050"/>
                    <a:pt x="1059517" y="40050"/>
                  </a:cubicBezTo>
                  <a:cubicBezTo>
                    <a:pt x="496481" y="40050"/>
                    <a:pt x="40050" y="496481"/>
                    <a:pt x="40050" y="1059517"/>
                  </a:cubicBezTo>
                  <a:cubicBezTo>
                    <a:pt x="40050" y="1622553"/>
                    <a:pt x="496481" y="2078984"/>
                    <a:pt x="1059517" y="2078984"/>
                  </a:cubicBezTo>
                  <a:cubicBezTo>
                    <a:pt x="1270655" y="2078984"/>
                    <a:pt x="1466803" y="2014798"/>
                    <a:pt x="1629511" y="1904875"/>
                  </a:cubicBezTo>
                  <a:lnTo>
                    <a:pt x="1774554" y="1785204"/>
                  </a:lnTo>
                  <a:lnTo>
                    <a:pt x="1763375" y="1768623"/>
                  </a:lnTo>
                  <a:cubicBezTo>
                    <a:pt x="1759090" y="1758494"/>
                    <a:pt x="1756721" y="1747357"/>
                    <a:pt x="1756721" y="1735667"/>
                  </a:cubicBezTo>
                  <a:cubicBezTo>
                    <a:pt x="1756721" y="1688907"/>
                    <a:pt x="1794628" y="1651000"/>
                    <a:pt x="1841388" y="1651000"/>
                  </a:cubicBezTo>
                  <a:cubicBezTo>
                    <a:pt x="1888148" y="1651000"/>
                    <a:pt x="1926055" y="1688907"/>
                    <a:pt x="1926055" y="1735667"/>
                  </a:cubicBezTo>
                  <a:cubicBezTo>
                    <a:pt x="1926055" y="1782427"/>
                    <a:pt x="1888148" y="1820334"/>
                    <a:pt x="1841388" y="1820334"/>
                  </a:cubicBezTo>
                  <a:cubicBezTo>
                    <a:pt x="1829698" y="1820334"/>
                    <a:pt x="1818561" y="1817965"/>
                    <a:pt x="1808432" y="1813681"/>
                  </a:cubicBezTo>
                  <a:lnTo>
                    <a:pt x="1805269" y="1811548"/>
                  </a:lnTo>
                  <a:lnTo>
                    <a:pt x="1651903" y="1938086"/>
                  </a:lnTo>
                  <a:cubicBezTo>
                    <a:pt x="1482803" y="2052327"/>
                    <a:pt x="1278950" y="2119034"/>
                    <a:pt x="1059517" y="2119034"/>
                  </a:cubicBezTo>
                  <a:cubicBezTo>
                    <a:pt x="474362" y="2119034"/>
                    <a:pt x="0" y="1644672"/>
                    <a:pt x="0" y="1059517"/>
                  </a:cubicBezTo>
                  <a:cubicBezTo>
                    <a:pt x="0" y="474362"/>
                    <a:pt x="474362" y="0"/>
                    <a:pt x="10595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 algn="ctr">
                <a:defRPr/>
              </a:pPr>
              <a:endParaRPr lang="zh-CN" altLang="en-US" sz="3200" dirty="0">
                <a:solidFill>
                  <a:schemeClr val="accent1"/>
                </a:solidFill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5170013" y="4443731"/>
              <a:ext cx="1669096" cy="1649412"/>
              <a:chOff x="5234624" y="4568508"/>
              <a:chExt cx="1669096" cy="1649412"/>
            </a:xfrm>
          </p:grpSpPr>
          <p:sp>
            <p:nvSpPr>
              <p:cNvPr id="172" name="MH_Title_1"/>
              <p:cNvSpPr/>
              <p:nvPr>
                <p:custDataLst>
                  <p:tags r:id="rId3"/>
                </p:custDataLst>
              </p:nvPr>
            </p:nvSpPr>
            <p:spPr>
              <a:xfrm>
                <a:off x="5234624" y="4568508"/>
                <a:ext cx="1669096" cy="164941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normAutofit/>
              </a:bodyPr>
              <a:lstStyle/>
              <a:p>
                <a:pPr algn="ctr">
                  <a:defRPr/>
                </a:pPr>
                <a:endParaRPr lang="zh-CN" altLang="en-US" dirty="0">
                  <a:solidFill>
                    <a:srgbClr val="FEFFFF"/>
                  </a:solidFill>
                </a:endParaRPr>
              </a:p>
            </p:txBody>
          </p:sp>
          <p:sp>
            <p:nvSpPr>
              <p:cNvPr id="173" name="矩形 172"/>
              <p:cNvSpPr/>
              <p:nvPr/>
            </p:nvSpPr>
            <p:spPr>
              <a:xfrm>
                <a:off x="5361286" y="4977716"/>
                <a:ext cx="1415772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en-US" sz="2400" b="1" dirty="0" smtClean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为新思想</a:t>
                </a:r>
                <a:endParaRPr lang="en-US" altLang="zh-CN" sz="24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  <a:p>
                <a:pPr algn="ctr"/>
                <a:r>
                  <a:rPr lang="zh-CN" altLang="en-US" sz="2400" b="1" dirty="0" smtClean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奠定基础</a:t>
                </a:r>
                <a:endParaRPr lang="zh-CN" altLang="en-US" sz="2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9" name="矩形 8"/>
            <p:cNvSpPr/>
            <p:nvPr/>
          </p:nvSpPr>
          <p:spPr>
            <a:xfrm>
              <a:off x="3532600" y="5083771"/>
              <a:ext cx="14670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四个一系列</a:t>
              </a:r>
              <a:endPara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7139272" y="5083771"/>
              <a:ext cx="12105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两个许多</a:t>
              </a:r>
              <a:endPara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74" name="矩形 173"/>
          <p:cNvSpPr/>
          <p:nvPr/>
        </p:nvSpPr>
        <p:spPr>
          <a:xfrm>
            <a:off x="962770" y="4491061"/>
            <a:ext cx="2262158" cy="4247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b="1" dirty="0" smtClean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新</a:t>
            </a:r>
            <a:r>
              <a:rPr lang="zh-CN" altLang="zh-CN" b="1" dirty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理念新思想新战略</a:t>
            </a:r>
            <a:endParaRPr lang="zh-CN" altLang="en-US" b="1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75" name="矩形 174"/>
          <p:cNvSpPr/>
          <p:nvPr/>
        </p:nvSpPr>
        <p:spPr>
          <a:xfrm>
            <a:off x="1655268" y="5112061"/>
            <a:ext cx="1569660" cy="4247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b="1" dirty="0" smtClean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重大</a:t>
            </a:r>
            <a:r>
              <a:rPr lang="zh-CN" altLang="zh-CN" b="1" dirty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方针政策</a:t>
            </a:r>
            <a:endParaRPr lang="zh-CN" altLang="en-US" b="1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76" name="矩形 175"/>
          <p:cNvSpPr/>
          <p:nvPr/>
        </p:nvSpPr>
        <p:spPr>
          <a:xfrm>
            <a:off x="733561" y="5733062"/>
            <a:ext cx="1107996" cy="3965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b="1" dirty="0" smtClean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重大</a:t>
            </a:r>
            <a:r>
              <a:rPr lang="zh-CN" altLang="zh-CN" b="1" dirty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举措</a:t>
            </a:r>
            <a:endParaRPr lang="zh-CN" altLang="en-US" b="1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77" name="矩形 176"/>
          <p:cNvSpPr/>
          <p:nvPr/>
        </p:nvSpPr>
        <p:spPr>
          <a:xfrm>
            <a:off x="2130136" y="5733062"/>
            <a:ext cx="1107996" cy="4247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b="1" dirty="0" smtClean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重大</a:t>
            </a:r>
            <a:r>
              <a:rPr lang="zh-CN" altLang="zh-CN" b="1" dirty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工作</a:t>
            </a:r>
            <a:endParaRPr lang="zh-CN" altLang="en-US" b="1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78" name="矩形 177"/>
          <p:cNvSpPr/>
          <p:nvPr/>
        </p:nvSpPr>
        <p:spPr>
          <a:xfrm>
            <a:off x="8407941" y="4720684"/>
            <a:ext cx="3180028" cy="4247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zh-CN" b="1" dirty="0" smtClean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长期</a:t>
            </a:r>
            <a:r>
              <a:rPr lang="zh-CN" altLang="zh-CN" b="1" dirty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想解决而没有解决的难题</a:t>
            </a:r>
            <a:endParaRPr lang="zh-CN" altLang="en-US" b="1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79" name="矩形 178"/>
          <p:cNvSpPr/>
          <p:nvPr/>
        </p:nvSpPr>
        <p:spPr>
          <a:xfrm>
            <a:off x="8407941" y="5514041"/>
            <a:ext cx="3180028" cy="4247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zh-CN" b="1" dirty="0" smtClean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过去</a:t>
            </a:r>
            <a:r>
              <a:rPr lang="zh-CN" altLang="zh-CN" b="1" dirty="0">
                <a:solidFill>
                  <a:srgbClr val="E7E6E6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想办而没有办成的大事</a:t>
            </a:r>
            <a:endParaRPr lang="zh-CN" altLang="en-US" b="1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307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1031132611"/>
  <p:tag name="MH_LIBRARY" val="GRAPHIC"/>
  <p:tag name="MH_TYPE" val="Other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1031132611"/>
  <p:tag name="MH_LIBRARY" val="GRAPHIC"/>
  <p:tag name="MH_TYPE" val="Other"/>
  <p:tag name="MH_ORDER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1031132611"/>
  <p:tag name="MH_LIBRARY" val="GRAPHIC"/>
  <p:tag name="MH_TYPE" val="Title"/>
  <p:tag name="MH_ORDER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1031130155"/>
  <p:tag name="MH_LIBRARY" val="GRAPHIC"/>
  <p:tag name="MH_TYPE" val="Other"/>
  <p:tag name="MH_ORDER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1031130155"/>
  <p:tag name="MH_LIBRARY" val="GRAPHIC"/>
  <p:tag name="MH_TYPE" val="Other"/>
  <p:tag name="MH_ORDER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1031130155"/>
  <p:tag name="MH_LIBRARY" val="GRAPHIC"/>
  <p:tag name="MH_TYPE" val="SubTitle"/>
  <p:tag name="MH_ORDER" val="1"/>
</p:tagLst>
</file>

<file path=ppt/theme/theme1.xml><?xml version="1.0" encoding="utf-8"?>
<a:theme xmlns:a="http://schemas.openxmlformats.org/drawingml/2006/main" name="2_Office 主题">
  <a:themeElements>
    <a:clrScheme name="自定义 1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C60C0C"/>
      </a:accent1>
      <a:accent2>
        <a:srgbClr val="F65050"/>
      </a:accent2>
      <a:accent3>
        <a:srgbClr val="FC7C7C"/>
      </a:accent3>
      <a:accent4>
        <a:srgbClr val="FE6666"/>
      </a:accent4>
      <a:accent5>
        <a:srgbClr val="EE2222"/>
      </a:accent5>
      <a:accent6>
        <a:srgbClr val="D22828"/>
      </a:accent6>
      <a:hlink>
        <a:srgbClr val="C60C0C"/>
      </a:hlink>
      <a:folHlink>
        <a:srgbClr val="BFBFB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147</Words>
  <Application>Microsoft Office PowerPoint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Calibri Light</vt:lpstr>
      <vt:lpstr>Times New Roman</vt:lpstr>
      <vt:lpstr>2_Office 主题</vt:lpstr>
      <vt:lpstr>PowerPoint 演示文稿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赵苇</cp:lastModifiedBy>
  <cp:revision>273</cp:revision>
  <dcterms:created xsi:type="dcterms:W3CDTF">2017-10-03T07:07:10Z</dcterms:created>
  <dcterms:modified xsi:type="dcterms:W3CDTF">2017-11-01T02:31:25Z</dcterms:modified>
</cp:coreProperties>
</file>