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5"/>
  </p:notesMasterIdLst>
  <p:sldIdLst>
    <p:sldId id="256" r:id="rId4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29C"/>
    <a:srgbClr val="F7E900"/>
    <a:srgbClr val="FFCCCC"/>
    <a:srgbClr val="FFFFCC"/>
    <a:srgbClr val="AD302A"/>
    <a:srgbClr val="E4322B"/>
    <a:srgbClr val="912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4" autoAdjust="0"/>
    <p:restoredTop sz="85066" autoAdjust="0"/>
  </p:normalViewPr>
  <p:slideViewPr>
    <p:cSldViewPr snapToGrid="0" showGuides="1">
      <p:cViewPr varScale="1">
        <p:scale>
          <a:sx n="71" d="100"/>
          <a:sy n="71" d="100"/>
        </p:scale>
        <p:origin x="50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92F16-86D1-49E8-A88C-2EFA45135FBC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6513A-79EF-4908-91CE-2A3D4412F5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537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6513A-79EF-4908-91CE-2A3D4412F54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198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7998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2892673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8ADA9-E163-4773-B38E-3C20CCC0008F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D36813-1355-43FA-B747-1324064851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71801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60734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8ADA9-E163-4773-B38E-3C20CCC0008F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6813-1355-43FA-B747-1324064851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14535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8ADA9-E163-4773-B38E-3C20CCC0008F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6813-1355-43FA-B747-1324064851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87650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8ADA9-E163-4773-B38E-3C20CCC0008F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6813-1355-43FA-B747-1324064851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11068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8ADA9-E163-4773-B38E-3C20CCC0008F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6813-1355-43FA-B747-1324064851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05522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8ADA9-E163-4773-B38E-3C20CCC0008F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6813-1355-43FA-B747-1324064851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490283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8ADA9-E163-4773-B38E-3C20CCC0008F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6813-1355-43FA-B747-1324064851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91193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8ADA9-E163-4773-B38E-3C20CCC0008F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6813-1355-43FA-B747-1324064851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56425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896601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8ADA9-E163-4773-B38E-3C20CCC0008F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6813-1355-43FA-B747-1324064851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29579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8ADA9-E163-4773-B38E-3C20CCC0008F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6813-1355-43FA-B747-1324064851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13509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8ADA9-E163-4773-B38E-3C20CCC0008F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6813-1355-43FA-B747-1324064851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52194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8ADA9-E163-4773-B38E-3C20CCC0008F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6813-1355-43FA-B747-1324064851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01769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7B12-0665-4E7E-BDC1-4CF222714995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59C2-DB70-4FEF-9BBB-8F565CD4F9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0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7B12-0665-4E7E-BDC1-4CF222714995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59C2-DB70-4FEF-9BBB-8F565CD4F9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839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7B12-0665-4E7E-BDC1-4CF222714995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59C2-DB70-4FEF-9BBB-8F565CD4F9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2316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7B12-0665-4E7E-BDC1-4CF222714995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59C2-DB70-4FEF-9BBB-8F565CD4F9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027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7B12-0665-4E7E-BDC1-4CF222714995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59C2-DB70-4FEF-9BBB-8F565CD4F9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5350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7B12-0665-4E7E-BDC1-4CF222714995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59C2-DB70-4FEF-9BBB-8F565CD4F9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21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0145615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7B12-0665-4E7E-BDC1-4CF222714995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59C2-DB70-4FEF-9BBB-8F565CD4F9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7157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7B12-0665-4E7E-BDC1-4CF222714995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59C2-DB70-4FEF-9BBB-8F565CD4F9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5285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7B12-0665-4E7E-BDC1-4CF222714995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59C2-DB70-4FEF-9BBB-8F565CD4F9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225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7B12-0665-4E7E-BDC1-4CF222714995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59C2-DB70-4FEF-9BBB-8F565CD4F9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957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7B12-0665-4E7E-BDC1-4CF222714995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59C2-DB70-4FEF-9BBB-8F565CD4F9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58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1095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571170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62933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48423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 userDrawn="1"/>
        </p:nvSpPr>
        <p:spPr>
          <a:xfrm>
            <a:off x="1740511" y="2068831"/>
            <a:ext cx="8990989" cy="3810544"/>
          </a:xfrm>
          <a:prstGeom prst="roundRect">
            <a:avLst>
              <a:gd name="adj" fmla="val 5563"/>
            </a:avLst>
          </a:prstGeom>
          <a:solidFill>
            <a:srgbClr val="ECD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8407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6534246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9" y="0"/>
            <a:ext cx="12221029" cy="616231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386840" y="310419"/>
            <a:ext cx="8026400" cy="749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7199" y="1210041"/>
            <a:ext cx="10894400" cy="4952270"/>
          </a:xfrm>
          <a:custGeom>
            <a:avLst/>
            <a:gdLst>
              <a:gd name="connsiteX0" fmla="*/ 0 w 10888132"/>
              <a:gd name="connsiteY0" fmla="*/ 797393 h 4784358"/>
              <a:gd name="connsiteX1" fmla="*/ 797393 w 10888132"/>
              <a:gd name="connsiteY1" fmla="*/ 0 h 4784358"/>
              <a:gd name="connsiteX2" fmla="*/ 10090739 w 10888132"/>
              <a:gd name="connsiteY2" fmla="*/ 0 h 4784358"/>
              <a:gd name="connsiteX3" fmla="*/ 10888132 w 10888132"/>
              <a:gd name="connsiteY3" fmla="*/ 797393 h 4784358"/>
              <a:gd name="connsiteX4" fmla="*/ 10888132 w 10888132"/>
              <a:gd name="connsiteY4" fmla="*/ 3986965 h 4784358"/>
              <a:gd name="connsiteX5" fmla="*/ 10090739 w 10888132"/>
              <a:gd name="connsiteY5" fmla="*/ 4784358 h 4784358"/>
              <a:gd name="connsiteX6" fmla="*/ 797393 w 10888132"/>
              <a:gd name="connsiteY6" fmla="*/ 4784358 h 4784358"/>
              <a:gd name="connsiteX7" fmla="*/ 0 w 10888132"/>
              <a:gd name="connsiteY7" fmla="*/ 3986965 h 4784358"/>
              <a:gd name="connsiteX8" fmla="*/ 0 w 10888132"/>
              <a:gd name="connsiteY8" fmla="*/ 797393 h 4784358"/>
              <a:gd name="connsiteX0" fmla="*/ 535 w 10888667"/>
              <a:gd name="connsiteY0" fmla="*/ 831260 h 4818225"/>
              <a:gd name="connsiteX1" fmla="*/ 408462 w 10888667"/>
              <a:gd name="connsiteY1" fmla="*/ 0 h 4818225"/>
              <a:gd name="connsiteX2" fmla="*/ 10091274 w 10888667"/>
              <a:gd name="connsiteY2" fmla="*/ 33867 h 4818225"/>
              <a:gd name="connsiteX3" fmla="*/ 10888667 w 10888667"/>
              <a:gd name="connsiteY3" fmla="*/ 831260 h 4818225"/>
              <a:gd name="connsiteX4" fmla="*/ 10888667 w 10888667"/>
              <a:gd name="connsiteY4" fmla="*/ 4020832 h 4818225"/>
              <a:gd name="connsiteX5" fmla="*/ 10091274 w 10888667"/>
              <a:gd name="connsiteY5" fmla="*/ 4818225 h 4818225"/>
              <a:gd name="connsiteX6" fmla="*/ 797928 w 10888667"/>
              <a:gd name="connsiteY6" fmla="*/ 4818225 h 4818225"/>
              <a:gd name="connsiteX7" fmla="*/ 535 w 10888667"/>
              <a:gd name="connsiteY7" fmla="*/ 4020832 h 4818225"/>
              <a:gd name="connsiteX8" fmla="*/ 535 w 10888667"/>
              <a:gd name="connsiteY8" fmla="*/ 831260 h 4818225"/>
              <a:gd name="connsiteX0" fmla="*/ 6268 w 10894400"/>
              <a:gd name="connsiteY0" fmla="*/ 831260 h 4902892"/>
              <a:gd name="connsiteX1" fmla="*/ 414195 w 10894400"/>
              <a:gd name="connsiteY1" fmla="*/ 0 h 4902892"/>
              <a:gd name="connsiteX2" fmla="*/ 10097007 w 10894400"/>
              <a:gd name="connsiteY2" fmla="*/ 33867 h 4902892"/>
              <a:gd name="connsiteX3" fmla="*/ 10894400 w 10894400"/>
              <a:gd name="connsiteY3" fmla="*/ 831260 h 4902892"/>
              <a:gd name="connsiteX4" fmla="*/ 10894400 w 10894400"/>
              <a:gd name="connsiteY4" fmla="*/ 4020832 h 4902892"/>
              <a:gd name="connsiteX5" fmla="*/ 10097007 w 10894400"/>
              <a:gd name="connsiteY5" fmla="*/ 4818225 h 4902892"/>
              <a:gd name="connsiteX6" fmla="*/ 363394 w 10894400"/>
              <a:gd name="connsiteY6" fmla="*/ 4902892 h 4902892"/>
              <a:gd name="connsiteX7" fmla="*/ 6268 w 10894400"/>
              <a:gd name="connsiteY7" fmla="*/ 4020832 h 4902892"/>
              <a:gd name="connsiteX8" fmla="*/ 6268 w 10894400"/>
              <a:gd name="connsiteY8" fmla="*/ 831260 h 4902892"/>
              <a:gd name="connsiteX0" fmla="*/ 6268 w 10894400"/>
              <a:gd name="connsiteY0" fmla="*/ 831260 h 4902892"/>
              <a:gd name="connsiteX1" fmla="*/ 414195 w 10894400"/>
              <a:gd name="connsiteY1" fmla="*/ 0 h 4902892"/>
              <a:gd name="connsiteX2" fmla="*/ 10452607 w 10894400"/>
              <a:gd name="connsiteY2" fmla="*/ 33867 h 4902892"/>
              <a:gd name="connsiteX3" fmla="*/ 10894400 w 10894400"/>
              <a:gd name="connsiteY3" fmla="*/ 831260 h 4902892"/>
              <a:gd name="connsiteX4" fmla="*/ 10894400 w 10894400"/>
              <a:gd name="connsiteY4" fmla="*/ 4020832 h 4902892"/>
              <a:gd name="connsiteX5" fmla="*/ 10097007 w 10894400"/>
              <a:gd name="connsiteY5" fmla="*/ 4818225 h 4902892"/>
              <a:gd name="connsiteX6" fmla="*/ 363394 w 10894400"/>
              <a:gd name="connsiteY6" fmla="*/ 4902892 h 4902892"/>
              <a:gd name="connsiteX7" fmla="*/ 6268 w 10894400"/>
              <a:gd name="connsiteY7" fmla="*/ 4020832 h 4902892"/>
              <a:gd name="connsiteX8" fmla="*/ 6268 w 10894400"/>
              <a:gd name="connsiteY8" fmla="*/ 831260 h 4902892"/>
              <a:gd name="connsiteX0" fmla="*/ 6268 w 10894400"/>
              <a:gd name="connsiteY0" fmla="*/ 831260 h 4902892"/>
              <a:gd name="connsiteX1" fmla="*/ 414195 w 10894400"/>
              <a:gd name="connsiteY1" fmla="*/ 0 h 4902892"/>
              <a:gd name="connsiteX2" fmla="*/ 10452607 w 10894400"/>
              <a:gd name="connsiteY2" fmla="*/ 33867 h 4902892"/>
              <a:gd name="connsiteX3" fmla="*/ 10894400 w 10894400"/>
              <a:gd name="connsiteY3" fmla="*/ 831260 h 4902892"/>
              <a:gd name="connsiteX4" fmla="*/ 10894400 w 10894400"/>
              <a:gd name="connsiteY4" fmla="*/ 4342566 h 4902892"/>
              <a:gd name="connsiteX5" fmla="*/ 10097007 w 10894400"/>
              <a:gd name="connsiteY5" fmla="*/ 4818225 h 4902892"/>
              <a:gd name="connsiteX6" fmla="*/ 363394 w 10894400"/>
              <a:gd name="connsiteY6" fmla="*/ 4902892 h 4902892"/>
              <a:gd name="connsiteX7" fmla="*/ 6268 w 10894400"/>
              <a:gd name="connsiteY7" fmla="*/ 4020832 h 4902892"/>
              <a:gd name="connsiteX8" fmla="*/ 6268 w 10894400"/>
              <a:gd name="connsiteY8" fmla="*/ 831260 h 4902892"/>
              <a:gd name="connsiteX0" fmla="*/ 6268 w 10894400"/>
              <a:gd name="connsiteY0" fmla="*/ 831260 h 4902892"/>
              <a:gd name="connsiteX1" fmla="*/ 414195 w 10894400"/>
              <a:gd name="connsiteY1" fmla="*/ 0 h 4902892"/>
              <a:gd name="connsiteX2" fmla="*/ 10452607 w 10894400"/>
              <a:gd name="connsiteY2" fmla="*/ 33867 h 4902892"/>
              <a:gd name="connsiteX3" fmla="*/ 10894400 w 10894400"/>
              <a:gd name="connsiteY3" fmla="*/ 831260 h 4902892"/>
              <a:gd name="connsiteX4" fmla="*/ 10894400 w 10894400"/>
              <a:gd name="connsiteY4" fmla="*/ 4342566 h 4902892"/>
              <a:gd name="connsiteX5" fmla="*/ 10097007 w 10894400"/>
              <a:gd name="connsiteY5" fmla="*/ 4818225 h 4902892"/>
              <a:gd name="connsiteX6" fmla="*/ 363394 w 10894400"/>
              <a:gd name="connsiteY6" fmla="*/ 4902892 h 4902892"/>
              <a:gd name="connsiteX7" fmla="*/ 6268 w 10894400"/>
              <a:gd name="connsiteY7" fmla="*/ 4020832 h 4902892"/>
              <a:gd name="connsiteX8" fmla="*/ 6268 w 10894400"/>
              <a:gd name="connsiteY8" fmla="*/ 831260 h 4902892"/>
              <a:gd name="connsiteX0" fmla="*/ 6268 w 10894400"/>
              <a:gd name="connsiteY0" fmla="*/ 831260 h 4919825"/>
              <a:gd name="connsiteX1" fmla="*/ 414195 w 10894400"/>
              <a:gd name="connsiteY1" fmla="*/ 0 h 4919825"/>
              <a:gd name="connsiteX2" fmla="*/ 10452607 w 10894400"/>
              <a:gd name="connsiteY2" fmla="*/ 33867 h 4919825"/>
              <a:gd name="connsiteX3" fmla="*/ 10894400 w 10894400"/>
              <a:gd name="connsiteY3" fmla="*/ 831260 h 4919825"/>
              <a:gd name="connsiteX4" fmla="*/ 10894400 w 10894400"/>
              <a:gd name="connsiteY4" fmla="*/ 4342566 h 4919825"/>
              <a:gd name="connsiteX5" fmla="*/ 10147807 w 10894400"/>
              <a:gd name="connsiteY5" fmla="*/ 4919825 h 4919825"/>
              <a:gd name="connsiteX6" fmla="*/ 363394 w 10894400"/>
              <a:gd name="connsiteY6" fmla="*/ 4902892 h 4919825"/>
              <a:gd name="connsiteX7" fmla="*/ 6268 w 10894400"/>
              <a:gd name="connsiteY7" fmla="*/ 4020832 h 4919825"/>
              <a:gd name="connsiteX8" fmla="*/ 6268 w 10894400"/>
              <a:gd name="connsiteY8" fmla="*/ 831260 h 4919825"/>
              <a:gd name="connsiteX0" fmla="*/ 6268 w 10894400"/>
              <a:gd name="connsiteY0" fmla="*/ 831260 h 4902892"/>
              <a:gd name="connsiteX1" fmla="*/ 414195 w 10894400"/>
              <a:gd name="connsiteY1" fmla="*/ 0 h 4902892"/>
              <a:gd name="connsiteX2" fmla="*/ 10452607 w 10894400"/>
              <a:gd name="connsiteY2" fmla="*/ 33867 h 4902892"/>
              <a:gd name="connsiteX3" fmla="*/ 10894400 w 10894400"/>
              <a:gd name="connsiteY3" fmla="*/ 831260 h 4902892"/>
              <a:gd name="connsiteX4" fmla="*/ 10894400 w 10894400"/>
              <a:gd name="connsiteY4" fmla="*/ 4342566 h 4902892"/>
              <a:gd name="connsiteX5" fmla="*/ 10147807 w 10894400"/>
              <a:gd name="connsiteY5" fmla="*/ 4902892 h 4902892"/>
              <a:gd name="connsiteX6" fmla="*/ 363394 w 10894400"/>
              <a:gd name="connsiteY6" fmla="*/ 4902892 h 4902892"/>
              <a:gd name="connsiteX7" fmla="*/ 6268 w 10894400"/>
              <a:gd name="connsiteY7" fmla="*/ 4020832 h 4902892"/>
              <a:gd name="connsiteX8" fmla="*/ 6268 w 10894400"/>
              <a:gd name="connsiteY8" fmla="*/ 831260 h 490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94400" h="4902892">
                <a:moveTo>
                  <a:pt x="6268" y="831260"/>
                </a:moveTo>
                <a:cubicBezTo>
                  <a:pt x="6268" y="390872"/>
                  <a:pt x="-26193" y="0"/>
                  <a:pt x="414195" y="0"/>
                </a:cubicBezTo>
                <a:lnTo>
                  <a:pt x="10452607" y="33867"/>
                </a:lnTo>
                <a:cubicBezTo>
                  <a:pt x="10892995" y="33867"/>
                  <a:pt x="10894400" y="390872"/>
                  <a:pt x="10894400" y="831260"/>
                </a:cubicBezTo>
                <a:lnTo>
                  <a:pt x="10894400" y="4342566"/>
                </a:lnTo>
                <a:cubicBezTo>
                  <a:pt x="10894400" y="4782954"/>
                  <a:pt x="10588195" y="4902892"/>
                  <a:pt x="10147807" y="4902892"/>
                </a:cubicBezTo>
                <a:lnTo>
                  <a:pt x="363394" y="4902892"/>
                </a:lnTo>
                <a:cubicBezTo>
                  <a:pt x="-76994" y="4902892"/>
                  <a:pt x="6268" y="4461220"/>
                  <a:pt x="6268" y="4020832"/>
                </a:cubicBezTo>
                <a:lnTo>
                  <a:pt x="6268" y="83126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288" y="6076113"/>
            <a:ext cx="2364863" cy="82770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739" y="-11814"/>
            <a:ext cx="1859290" cy="114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0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4" r:id="rId8"/>
    <p:sldLayoutId id="2147483656" r:id="rId9"/>
    <p:sldLayoutId id="2147483657" r:id="rId10"/>
    <p:sldLayoutId id="2147483658" r:id="rId11"/>
    <p:sldLayoutId id="2147483659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8ADA9-E163-4773-B38E-3C20CCC0008F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36813-1355-43FA-B747-13240648515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588501" cy="1460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459"/>
            <a:ext cx="1214976" cy="80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0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57B12-0665-4E7E-BDC1-4CF222714995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859C2-DB70-4FEF-9BBB-8F565CD4F9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13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912822"/>
            </a:gs>
            <a:gs pos="100000">
              <a:srgbClr val="E4322B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9" y="150285"/>
            <a:ext cx="12221029" cy="616231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101740" y="1963448"/>
            <a:ext cx="638287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4400" b="1" dirty="0">
                <a:solidFill>
                  <a:srgbClr val="FDF29C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按照十九大党章要求 </a:t>
            </a:r>
            <a:endParaRPr lang="en-US" altLang="zh-CN" sz="4400" b="1" dirty="0" smtClean="0">
              <a:solidFill>
                <a:srgbClr val="FDF29C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4400" b="1" dirty="0" smtClean="0">
                <a:solidFill>
                  <a:srgbClr val="FDF29C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建设</a:t>
            </a:r>
            <a:r>
              <a:rPr lang="zh-CN" altLang="en-US" sz="4400" b="1" dirty="0">
                <a:solidFill>
                  <a:srgbClr val="FDF29C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新时代中国共产党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93878" y="4141697"/>
            <a:ext cx="5868956" cy="58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dirty="0" smtClean="0">
                <a:solidFill>
                  <a:srgbClr val="FDF2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dirty="0" smtClean="0">
                <a:solidFill>
                  <a:srgbClr val="FDF2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学习领会党的十九大精神</a:t>
            </a:r>
            <a:endParaRPr lang="zh-CN" altLang="en-US" sz="2800" dirty="0">
              <a:solidFill>
                <a:srgbClr val="FDF2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3932" y="-913042"/>
            <a:ext cx="4456185" cy="356311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911" y="5835552"/>
            <a:ext cx="2539682" cy="8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4639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16.05.04"/>
  <p:tag name="AS_TITLE" val="Aspose.Slides for .NET 4.0"/>
  <p:tag name="AS_VERSION" val="16.4.0.0"/>
</p:tagLst>
</file>

<file path=ppt/theme/theme1.xml><?xml version="1.0" encoding="utf-8"?>
<a:theme xmlns:a="http://schemas.openxmlformats.org/drawingml/2006/main" name="Office 主题">
  <a:themeElements>
    <a:clrScheme name="自定义 3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C00000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自定义 5">
      <a:majorFont>
        <a:latin typeface="Consolas"/>
        <a:ea typeface="微软雅黑"/>
        <a:cs typeface=""/>
      </a:majorFont>
      <a:minorFont>
        <a:latin typeface="Verdana"/>
        <a:ea typeface="微软雅黑"/>
        <a:cs typeface=""/>
      </a:minorFont>
    </a:fontScheme>
    <a:fmtScheme name="发光边缘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1860</TotalTime>
  <Words>17</Words>
  <Application>Microsoft Office PowerPoint</Application>
  <PresentationFormat>宽屏</PresentationFormat>
  <Paragraphs>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Calibri Light</vt:lpstr>
      <vt:lpstr>Consolas</vt:lpstr>
      <vt:lpstr>Verdana</vt:lpstr>
      <vt:lpstr>Office 主题</vt:lpstr>
      <vt:lpstr>1_Office 主题</vt:lpstr>
      <vt:lpstr>自定义设计方案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keywords>PPT</cp:keywords>
  <cp:lastModifiedBy>JILL</cp:lastModifiedBy>
  <cp:revision>181</cp:revision>
  <dcterms:created xsi:type="dcterms:W3CDTF">2016-05-31T09:27:45Z</dcterms:created>
  <dcterms:modified xsi:type="dcterms:W3CDTF">2017-11-29T02:30:18Z</dcterms:modified>
</cp:coreProperties>
</file>